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>
        <p:scale>
          <a:sx n="67" d="100"/>
          <a:sy n="67" d="100"/>
        </p:scale>
        <p:origin x="-413" y="-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0</Words>
  <Application>Microsoft Office PowerPoint</Application>
  <PresentationFormat>Custom</PresentationFormat>
  <Paragraphs>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2</cp:revision>
  <dcterms:created xsi:type="dcterms:W3CDTF">2006-08-16T00:00:00Z</dcterms:created>
  <dcterms:modified xsi:type="dcterms:W3CDTF">2026-04-27T20:20:24Z</dcterms:modified>
</cp:coreProperties>
</file>