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64" r:id="rId11"/>
    <p:sldId id="265" r:id="rId12"/>
    <p:sldId id="266" r:id="rId13"/>
    <p:sldId id="273" r:id="rId14"/>
    <p:sldId id="267" r:id="rId15"/>
    <p:sldId id="268" r:id="rId16"/>
    <p:sldId id="269" r:id="rId17"/>
    <p:sldId id="270" r:id="rId18"/>
    <p:sldId id="274" r:id="rId19"/>
  </p:sldIdLst>
  <p:sldSz cx="18288000" cy="10287000"/>
  <p:notesSz cx="6858000" cy="9144000"/>
  <p:embeddedFontLst>
    <p:embeddedFont>
      <p:font typeface="Poppins Italics" panose="020B0604020202020204" charset="0"/>
      <p:regular r:id="rId20"/>
    </p:embeddedFont>
    <p:embeddedFont>
      <p:font typeface="Poppins" panose="020B0604020202020204" charset="0"/>
      <p:regular r:id="rId21"/>
      <p:bold r:id="rId22"/>
      <p:italic r:id="rId23"/>
      <p:boldItalic r:id="rId24"/>
    </p:embeddedFont>
    <p:embeddedFont>
      <p:font typeface="Nunito Sans Condensed Bold Italics" panose="020B0604020202020204" charset="0"/>
      <p:regular r:id="rId25"/>
    </p:embeddedFont>
    <p:embeddedFont>
      <p:font typeface="Agrandir Bold" panose="020B0604020202020204" charset="0"/>
      <p:regular r:id="rId26"/>
    </p:embeddedFont>
    <p:embeddedFont>
      <p:font typeface="Anton" panose="020B0604020202020204" charset="0"/>
      <p:regular r:id="rId27"/>
    </p:embeddedFont>
    <p:embeddedFont>
      <p:font typeface="Canva Sans Bold" panose="020B0604020202020204" charset="0"/>
      <p:regular r:id="rId28"/>
    </p:embeddedFont>
    <p:embeddedFont>
      <p:font typeface="Arturo Bold" panose="020B0604020202020204" charset="0"/>
      <p:regular r:id="rId29"/>
    </p:embeddedFont>
    <p:embeddedFont>
      <p:font typeface="Nunito Sans Condensed Italics" panose="020B0604020202020204" charset="0"/>
      <p:regular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Arturo" panose="020B0604020202020204" charset="0"/>
      <p:regular r:id="rId35"/>
    </p:embeddedFont>
    <p:embeddedFont>
      <p:font typeface="Poppins Bold" panose="020B0604020202020204" charset="0"/>
      <p:regular r:id="rId36"/>
    </p:embeddedFont>
    <p:embeddedFont>
      <p:font typeface="Etna Sans Serif" panose="020B0604020202020204" charset="0"/>
      <p:regular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59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viewProps" Target="viewProps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8000"/>
            </a:blip>
            <a:stretch>
              <a:fillRect l="-585" r="-585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887437" y="2384320"/>
            <a:ext cx="11971562" cy="1519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 b="1" dirty="0" err="1">
                <a:solidFill>
                  <a:srgbClr val="F4EFEB"/>
                </a:solidFill>
                <a:latin typeface="Arturo Bold"/>
                <a:ea typeface="Arturo Bold"/>
                <a:cs typeface="Arturo Bold"/>
                <a:sym typeface="Arturo Bold"/>
              </a:rPr>
              <a:t>Neuroplasticiteti</a:t>
            </a:r>
            <a:endParaRPr lang="en-US" sz="8799" b="1" dirty="0">
              <a:solidFill>
                <a:srgbClr val="F4EFEB"/>
              </a:solidFill>
              <a:latin typeface="Arturo Bold"/>
              <a:ea typeface="Arturo Bold"/>
              <a:cs typeface="Arturo Bold"/>
              <a:sym typeface="Arturo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739118" y="4079106"/>
            <a:ext cx="12268199" cy="21287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i="1" dirty="0">
                <a:solidFill>
                  <a:srgbClr val="FF6B6B"/>
                </a:solidFill>
                <a:latin typeface="Nunito Sans Condensed Italics"/>
                <a:ea typeface="Nunito Sans Condensed Italics"/>
                <a:cs typeface="Nunito Sans Condensed Italics"/>
                <a:sym typeface="Nunito Sans Condensed Italics"/>
              </a:rPr>
              <a:t>Si </a:t>
            </a:r>
            <a:r>
              <a:rPr lang="en-US" sz="3999" i="1" dirty="0" err="1">
                <a:solidFill>
                  <a:srgbClr val="FF6B6B"/>
                </a:solidFill>
                <a:latin typeface="Nunito Sans Condensed Italics"/>
                <a:ea typeface="Nunito Sans Condensed Italics"/>
                <a:cs typeface="Nunito Sans Condensed Italics"/>
                <a:sym typeface="Nunito Sans Condensed Italics"/>
              </a:rPr>
              <a:t>ndryshon</a:t>
            </a:r>
            <a:r>
              <a:rPr lang="en-US" sz="3999" i="1" dirty="0">
                <a:solidFill>
                  <a:srgbClr val="FF6B6B"/>
                </a:solidFill>
                <a:latin typeface="Nunito Sans Condensed Italics"/>
                <a:ea typeface="Nunito Sans Condensed Italics"/>
                <a:cs typeface="Nunito Sans Condensed Italics"/>
                <a:sym typeface="Nunito Sans Condensed Italics"/>
              </a:rPr>
              <a:t> </a:t>
            </a:r>
            <a:r>
              <a:rPr lang="en-US" sz="3999" i="1" dirty="0" err="1">
                <a:solidFill>
                  <a:srgbClr val="FF6B6B"/>
                </a:solidFill>
                <a:latin typeface="Nunito Sans Condensed Italics"/>
                <a:ea typeface="Nunito Sans Condensed Italics"/>
                <a:cs typeface="Nunito Sans Condensed Italics"/>
                <a:sym typeface="Nunito Sans Condensed Italics"/>
              </a:rPr>
              <a:t>truri</a:t>
            </a:r>
            <a:r>
              <a:rPr lang="en-US" sz="3999" i="1" dirty="0">
                <a:solidFill>
                  <a:srgbClr val="FF6B6B"/>
                </a:solidFill>
                <a:latin typeface="Nunito Sans Condensed Italics"/>
                <a:ea typeface="Nunito Sans Condensed Italics"/>
                <a:cs typeface="Nunito Sans Condensed Italics"/>
                <a:sym typeface="Nunito Sans Condensed Italics"/>
              </a:rPr>
              <a:t> </a:t>
            </a:r>
            <a:r>
              <a:rPr lang="en-US" sz="3999" i="1" dirty="0" err="1">
                <a:solidFill>
                  <a:srgbClr val="FF6B6B"/>
                </a:solidFill>
                <a:latin typeface="Nunito Sans Condensed Italics"/>
                <a:ea typeface="Nunito Sans Condensed Italics"/>
                <a:cs typeface="Nunito Sans Condensed Italics"/>
                <a:sym typeface="Nunito Sans Condensed Italics"/>
              </a:rPr>
              <a:t>dhe</a:t>
            </a:r>
            <a:r>
              <a:rPr lang="en-US" sz="3999" i="1" dirty="0">
                <a:solidFill>
                  <a:srgbClr val="FF6B6B"/>
                </a:solidFill>
                <a:latin typeface="Nunito Sans Condensed Italics"/>
                <a:ea typeface="Nunito Sans Condensed Italics"/>
                <a:cs typeface="Nunito Sans Condensed Italics"/>
                <a:sym typeface="Nunito Sans Condensed Italics"/>
              </a:rPr>
              <a:t> </a:t>
            </a:r>
            <a:r>
              <a:rPr lang="en-US" sz="3999" i="1" dirty="0" err="1">
                <a:solidFill>
                  <a:srgbClr val="FF6B6B"/>
                </a:solidFill>
                <a:latin typeface="Nunito Sans Condensed Italics"/>
                <a:ea typeface="Nunito Sans Condensed Italics"/>
                <a:cs typeface="Nunito Sans Condensed Italics"/>
                <a:sym typeface="Nunito Sans Condensed Italics"/>
              </a:rPr>
              <a:t>çfarë</a:t>
            </a:r>
            <a:r>
              <a:rPr lang="en-US" sz="3999" i="1" dirty="0">
                <a:solidFill>
                  <a:srgbClr val="FF6B6B"/>
                </a:solidFill>
                <a:latin typeface="Nunito Sans Condensed Italics"/>
                <a:ea typeface="Nunito Sans Condensed Italics"/>
                <a:cs typeface="Nunito Sans Condensed Italics"/>
                <a:sym typeface="Nunito Sans Condensed Italics"/>
              </a:rPr>
              <a:t> do </a:t>
            </a:r>
            <a:r>
              <a:rPr lang="en-US" sz="3999" i="1" dirty="0" err="1">
                <a:solidFill>
                  <a:srgbClr val="FF6B6B"/>
                </a:solidFill>
                <a:latin typeface="Nunito Sans Condensed Italics"/>
                <a:ea typeface="Nunito Sans Condensed Italics"/>
                <a:cs typeface="Nunito Sans Condensed Italics"/>
                <a:sym typeface="Nunito Sans Condensed Italics"/>
              </a:rPr>
              <a:t>të</a:t>
            </a:r>
            <a:r>
              <a:rPr lang="en-US" sz="3999" i="1" dirty="0">
                <a:solidFill>
                  <a:srgbClr val="FF6B6B"/>
                </a:solidFill>
                <a:latin typeface="Nunito Sans Condensed Italics"/>
                <a:ea typeface="Nunito Sans Condensed Italics"/>
                <a:cs typeface="Nunito Sans Condensed Italics"/>
                <a:sym typeface="Nunito Sans Condensed Italics"/>
              </a:rPr>
              <a:t> </a:t>
            </a:r>
            <a:r>
              <a:rPr lang="en-US" sz="3999" i="1" dirty="0" err="1">
                <a:solidFill>
                  <a:srgbClr val="FF6B6B"/>
                </a:solidFill>
                <a:latin typeface="Nunito Sans Condensed Italics"/>
                <a:ea typeface="Nunito Sans Condensed Italics"/>
                <a:cs typeface="Nunito Sans Condensed Italics"/>
                <a:sym typeface="Nunito Sans Condensed Italics"/>
              </a:rPr>
              <a:t>thotë</a:t>
            </a:r>
            <a:r>
              <a:rPr lang="en-US" sz="3999" i="1" dirty="0">
                <a:solidFill>
                  <a:srgbClr val="FF6B6B"/>
                </a:solidFill>
                <a:latin typeface="Nunito Sans Condensed Italics"/>
                <a:ea typeface="Nunito Sans Condensed Italics"/>
                <a:cs typeface="Nunito Sans Condensed Italics"/>
                <a:sym typeface="Nunito Sans Condensed Italics"/>
              </a:rPr>
              <a:t> </a:t>
            </a:r>
            <a:r>
              <a:rPr lang="en-US" sz="3999" i="1" dirty="0" err="1">
                <a:solidFill>
                  <a:srgbClr val="FF6B6B"/>
                </a:solidFill>
                <a:latin typeface="Nunito Sans Condensed Italics"/>
                <a:ea typeface="Nunito Sans Condensed Italics"/>
                <a:cs typeface="Nunito Sans Condensed Italics"/>
                <a:sym typeface="Nunito Sans Condensed Italics"/>
              </a:rPr>
              <a:t>kjo</a:t>
            </a:r>
            <a:r>
              <a:rPr lang="en-US" sz="3999" i="1" dirty="0">
                <a:solidFill>
                  <a:srgbClr val="FF6B6B"/>
                </a:solidFill>
                <a:latin typeface="Nunito Sans Condensed Italics"/>
                <a:ea typeface="Nunito Sans Condensed Italics"/>
                <a:cs typeface="Nunito Sans Condensed Italics"/>
                <a:sym typeface="Nunito Sans Condensed Italics"/>
              </a:rPr>
              <a:t> </a:t>
            </a:r>
            <a:r>
              <a:rPr lang="en-US" sz="3999" i="1" dirty="0" err="1">
                <a:solidFill>
                  <a:srgbClr val="FF6B6B"/>
                </a:solidFill>
                <a:latin typeface="Nunito Sans Condensed Italics"/>
                <a:ea typeface="Nunito Sans Condensed Italics"/>
                <a:cs typeface="Nunito Sans Condensed Italics"/>
                <a:sym typeface="Nunito Sans Condensed Italics"/>
              </a:rPr>
              <a:t>për</a:t>
            </a:r>
            <a:r>
              <a:rPr lang="en-US" sz="3999" i="1" dirty="0">
                <a:solidFill>
                  <a:srgbClr val="FF6B6B"/>
                </a:solidFill>
                <a:latin typeface="Nunito Sans Condensed Italics"/>
                <a:ea typeface="Nunito Sans Condensed Italics"/>
                <a:cs typeface="Nunito Sans Condensed Italics"/>
                <a:sym typeface="Nunito Sans Condensed Italics"/>
              </a:rPr>
              <a:t> </a:t>
            </a:r>
            <a:r>
              <a:rPr lang="en-US" sz="3999" i="1" dirty="0" err="1">
                <a:solidFill>
                  <a:srgbClr val="FF6B6B"/>
                </a:solidFill>
                <a:latin typeface="Nunito Sans Condensed Italics"/>
                <a:ea typeface="Nunito Sans Condensed Italics"/>
                <a:cs typeface="Nunito Sans Condensed Italics"/>
                <a:sym typeface="Nunito Sans Condensed Italics"/>
              </a:rPr>
              <a:t>procesin</a:t>
            </a:r>
            <a:r>
              <a:rPr lang="en-US" sz="3999" i="1" dirty="0">
                <a:solidFill>
                  <a:srgbClr val="FF6B6B"/>
                </a:solidFill>
                <a:latin typeface="Nunito Sans Condensed Italics"/>
                <a:ea typeface="Nunito Sans Condensed Italics"/>
                <a:cs typeface="Nunito Sans Condensed Italics"/>
                <a:sym typeface="Nunito Sans Condensed Italics"/>
              </a:rPr>
              <a:t> </a:t>
            </a:r>
            <a:r>
              <a:rPr lang="en-US" sz="3999" i="1" dirty="0" err="1">
                <a:solidFill>
                  <a:srgbClr val="FF6B6B"/>
                </a:solidFill>
                <a:latin typeface="Nunito Sans Condensed Italics"/>
                <a:ea typeface="Nunito Sans Condensed Italics"/>
                <a:cs typeface="Nunito Sans Condensed Italics"/>
                <a:sym typeface="Nunito Sans Condensed Italics"/>
              </a:rPr>
              <a:t>mësimor</a:t>
            </a:r>
            <a:r>
              <a:rPr lang="en-US" sz="3999" i="1" dirty="0">
                <a:solidFill>
                  <a:srgbClr val="FF6B6B"/>
                </a:solidFill>
                <a:latin typeface="Nunito Sans Condensed Italics"/>
                <a:ea typeface="Nunito Sans Condensed Italics"/>
                <a:cs typeface="Nunito Sans Condensed Italics"/>
                <a:sym typeface="Nunito Sans Condensed Italics"/>
              </a:rPr>
              <a:t>?</a:t>
            </a:r>
          </a:p>
          <a:p>
            <a:pPr algn="ctr">
              <a:lnSpc>
                <a:spcPts val="5599"/>
              </a:lnSpc>
            </a:pPr>
            <a:endParaRPr lang="en-US" sz="3999" i="1" dirty="0">
              <a:solidFill>
                <a:srgbClr val="FF6B6B"/>
              </a:solidFill>
              <a:latin typeface="Nunito Sans Condensed Italics"/>
              <a:ea typeface="Nunito Sans Condensed Italics"/>
              <a:cs typeface="Nunito Sans Condensed Italics"/>
              <a:sym typeface="Nunito Sans Condensed Itali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37F020-065A-4280-A012-737E95652C17}"/>
              </a:ext>
            </a:extLst>
          </p:cNvPr>
          <p:cNvSpPr txBox="1"/>
          <p:nvPr/>
        </p:nvSpPr>
        <p:spPr>
          <a:xfrm>
            <a:off x="14478000" y="6241231"/>
            <a:ext cx="4800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err="1">
                <a:solidFill>
                  <a:schemeClr val="bg1"/>
                </a:solidFill>
              </a:rPr>
              <a:t>Punuan</a:t>
            </a:r>
            <a:endParaRPr lang="en-GB" sz="3200" dirty="0">
              <a:solidFill>
                <a:schemeClr val="bg1"/>
              </a:solidFill>
            </a:endParaRPr>
          </a:p>
          <a:p>
            <a:endParaRPr lang="en-GB" sz="3200" dirty="0">
              <a:solidFill>
                <a:schemeClr val="bg1"/>
              </a:solidFill>
            </a:endParaRPr>
          </a:p>
          <a:p>
            <a:r>
              <a:rPr lang="en-GB" sz="3200" dirty="0" err="1">
                <a:solidFill>
                  <a:schemeClr val="bg1"/>
                </a:solidFill>
              </a:rPr>
              <a:t>Renisa</a:t>
            </a:r>
            <a:r>
              <a:rPr lang="en-GB" sz="3200" dirty="0">
                <a:solidFill>
                  <a:schemeClr val="bg1"/>
                </a:solidFill>
              </a:rPr>
              <a:t> </a:t>
            </a:r>
            <a:r>
              <a:rPr lang="en-GB" sz="3200" dirty="0" err="1">
                <a:solidFill>
                  <a:schemeClr val="bg1"/>
                </a:solidFill>
              </a:rPr>
              <a:t>Beqiri</a:t>
            </a:r>
            <a:endParaRPr lang="en-GB" sz="3200" dirty="0">
              <a:solidFill>
                <a:schemeClr val="bg1"/>
              </a:solidFill>
            </a:endParaRPr>
          </a:p>
          <a:p>
            <a:r>
              <a:rPr lang="en-GB" sz="3200" dirty="0">
                <a:solidFill>
                  <a:schemeClr val="bg1"/>
                </a:solidFill>
              </a:rPr>
              <a:t>Matilda </a:t>
            </a:r>
            <a:r>
              <a:rPr lang="en-GB" sz="3200" dirty="0" err="1">
                <a:solidFill>
                  <a:schemeClr val="bg1"/>
                </a:solidFill>
              </a:rPr>
              <a:t>Zizolli</a:t>
            </a:r>
            <a:endParaRPr lang="en-GB" sz="3200" dirty="0">
              <a:solidFill>
                <a:schemeClr val="bg1"/>
              </a:solidFill>
            </a:endParaRPr>
          </a:p>
          <a:p>
            <a:r>
              <a:rPr lang="en-GB" sz="3200" dirty="0" err="1">
                <a:solidFill>
                  <a:schemeClr val="bg1"/>
                </a:solidFill>
              </a:rPr>
              <a:t>Edlira</a:t>
            </a:r>
            <a:r>
              <a:rPr lang="en-GB" sz="3200" dirty="0">
                <a:solidFill>
                  <a:schemeClr val="bg1"/>
                </a:solidFill>
              </a:rPr>
              <a:t> </a:t>
            </a:r>
            <a:r>
              <a:rPr lang="en-GB" sz="3200" dirty="0" err="1">
                <a:solidFill>
                  <a:schemeClr val="bg1"/>
                </a:solidFill>
              </a:rPr>
              <a:t>Demiri</a:t>
            </a:r>
            <a:endParaRPr lang="en-GB" sz="3200" dirty="0">
              <a:solidFill>
                <a:schemeClr val="bg1"/>
              </a:solidFill>
            </a:endParaRPr>
          </a:p>
          <a:p>
            <a:r>
              <a:rPr lang="en-GB" sz="3200" dirty="0" err="1">
                <a:solidFill>
                  <a:schemeClr val="bg1"/>
                </a:solidFill>
              </a:rPr>
              <a:t>Gerta</a:t>
            </a:r>
            <a:r>
              <a:rPr lang="en-GB" sz="3200" dirty="0">
                <a:solidFill>
                  <a:schemeClr val="bg1"/>
                </a:solidFill>
              </a:rPr>
              <a:t> </a:t>
            </a:r>
            <a:r>
              <a:rPr lang="en-GB" sz="3200" dirty="0" err="1">
                <a:solidFill>
                  <a:schemeClr val="bg1"/>
                </a:solidFill>
              </a:rPr>
              <a:t>Kupi</a:t>
            </a:r>
            <a:endParaRPr lang="en-GB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europlasticity Exercises">
            <a:hlinkClick r:id="" action="ppaction://media"/>
            <a:extLst>
              <a:ext uri="{FF2B5EF4-FFF2-40B4-BE49-F238E27FC236}">
                <a16:creationId xmlns:a16="http://schemas.microsoft.com/office/drawing/2014/main" id="{89FD2C6B-1CA1-4251-BCFF-196C0437DB5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898231" y="647700"/>
            <a:ext cx="8491538" cy="92117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8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20370297" cy="10287000"/>
          </a:xfrm>
          <a:custGeom>
            <a:avLst/>
            <a:gdLst/>
            <a:ahLst/>
            <a:cxnLst/>
            <a:rect l="l" t="t" r="r" b="b"/>
            <a:pathLst>
              <a:path w="20370297" h="10287000">
                <a:moveTo>
                  <a:pt x="0" y="0"/>
                </a:moveTo>
                <a:lnTo>
                  <a:pt x="20370297" y="0"/>
                </a:lnTo>
                <a:lnTo>
                  <a:pt x="2037029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310267" y="4269577"/>
            <a:ext cx="12260908" cy="1961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37"/>
              </a:lnSpc>
            </a:pPr>
            <a:r>
              <a:rPr lang="en-US" sz="5669" b="1" i="1">
                <a:solidFill>
                  <a:srgbClr val="000000"/>
                </a:solidFill>
                <a:latin typeface="Nunito Sans Condensed Bold Italics"/>
                <a:ea typeface="Nunito Sans Condensed Bold Italics"/>
                <a:cs typeface="Nunito Sans Condensed Bold Italics"/>
                <a:sym typeface="Nunito Sans Condensed Bold Italics"/>
              </a:rPr>
              <a:t>Kur truri ekspozohet ndaj eksperiencave të reja, krijon lidhje të reja neurale.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310267" y="4269577"/>
            <a:ext cx="12260908" cy="1961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37"/>
              </a:lnSpc>
            </a:pPr>
            <a:r>
              <a:rPr lang="en-US" sz="5669" b="1" i="1">
                <a:solidFill>
                  <a:srgbClr val="F4EFEB"/>
                </a:solidFill>
                <a:latin typeface="Nunito Sans Condensed Bold Italics"/>
                <a:ea typeface="Nunito Sans Condensed Bold Italics"/>
                <a:cs typeface="Nunito Sans Condensed Bold Italics"/>
                <a:sym typeface="Nunito Sans Condensed Bold Italics"/>
              </a:rPr>
              <a:t>Kur truri ekspozohet ndaj eksperiencave të reja, krijon lidhje të reja neurale.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952500"/>
            <a:ext cx="18288000" cy="12192000"/>
          </a:xfrm>
          <a:custGeom>
            <a:avLst/>
            <a:gdLst/>
            <a:ahLst/>
            <a:cxnLst/>
            <a:rect l="l" t="t" r="r" b="b"/>
            <a:pathLst>
              <a:path w="18288000" h="12192000">
                <a:moveTo>
                  <a:pt x="0" y="0"/>
                </a:moveTo>
                <a:lnTo>
                  <a:pt x="18288000" y="0"/>
                </a:lnTo>
                <a:lnTo>
                  <a:pt x="18288000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5000"/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892854" y="4418828"/>
            <a:ext cx="12502293" cy="174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i="1" spc="55" dirty="0">
                <a:solidFill>
                  <a:srgbClr val="FFFFFF"/>
                </a:solidFill>
                <a:latin typeface="Nunito Sans Condensed Bold Italics"/>
                <a:ea typeface="Nunito Sans Condensed Bold Italics"/>
                <a:cs typeface="Nunito Sans Condensed Bold Italics"/>
                <a:sym typeface="Nunito Sans Condensed Bold Italics"/>
              </a:rPr>
              <a:t>Por, </a:t>
            </a:r>
            <a:r>
              <a:rPr lang="en-US" sz="5000" b="1" i="1" spc="55" dirty="0" err="1">
                <a:solidFill>
                  <a:srgbClr val="FFFFFF"/>
                </a:solidFill>
                <a:latin typeface="Nunito Sans Condensed Bold Italics"/>
                <a:ea typeface="Nunito Sans Condensed Bold Italics"/>
                <a:cs typeface="Nunito Sans Condensed Bold Italics"/>
                <a:sym typeface="Nunito Sans Condensed Bold Italics"/>
              </a:rPr>
              <a:t>nëse</a:t>
            </a:r>
            <a:r>
              <a:rPr lang="en-US" sz="5000" b="1" i="1" spc="55" dirty="0">
                <a:solidFill>
                  <a:srgbClr val="FFFFFF"/>
                </a:solidFill>
                <a:latin typeface="Nunito Sans Condensed Bold Italics"/>
                <a:ea typeface="Nunito Sans Condensed Bold Italics"/>
                <a:cs typeface="Nunito Sans Condensed Bold Italics"/>
                <a:sym typeface="Nunito Sans Condensed Bold Italics"/>
              </a:rPr>
              <a:t> </a:t>
            </a:r>
            <a:r>
              <a:rPr lang="en-US" sz="5000" b="1" i="1" spc="55" dirty="0" err="1">
                <a:solidFill>
                  <a:srgbClr val="FFFFFF"/>
                </a:solidFill>
                <a:latin typeface="Nunito Sans Condensed Bold Italics"/>
                <a:ea typeface="Nunito Sans Condensed Bold Italics"/>
                <a:cs typeface="Nunito Sans Condensed Bold Italics"/>
                <a:sym typeface="Nunito Sans Condensed Bold Italics"/>
              </a:rPr>
              <a:t>truri</a:t>
            </a:r>
            <a:r>
              <a:rPr lang="en-US" sz="5000" b="1" i="1" spc="55" dirty="0">
                <a:solidFill>
                  <a:srgbClr val="FFFFFF"/>
                </a:solidFill>
                <a:latin typeface="Nunito Sans Condensed Bold Italics"/>
                <a:ea typeface="Nunito Sans Condensed Bold Italics"/>
                <a:cs typeface="Nunito Sans Condensed Bold Italics"/>
                <a:sym typeface="Nunito Sans Condensed Bold Italics"/>
              </a:rPr>
              <a:t> </a:t>
            </a:r>
            <a:r>
              <a:rPr lang="en-US" sz="5000" b="1" i="1" spc="55" dirty="0" err="1">
                <a:solidFill>
                  <a:srgbClr val="FFFFFF"/>
                </a:solidFill>
                <a:latin typeface="Nunito Sans Condensed Bold Italics"/>
                <a:ea typeface="Nunito Sans Condensed Bold Italics"/>
                <a:cs typeface="Nunito Sans Condensed Bold Italics"/>
                <a:sym typeface="Nunito Sans Condensed Bold Italics"/>
              </a:rPr>
              <a:t>ndryshon</a:t>
            </a:r>
            <a:r>
              <a:rPr lang="en-US" sz="5000" b="1" i="1" spc="55" dirty="0">
                <a:solidFill>
                  <a:srgbClr val="FFFFFF"/>
                </a:solidFill>
                <a:latin typeface="Nunito Sans Condensed Bold Italics"/>
                <a:ea typeface="Nunito Sans Condensed Bold Italics"/>
                <a:cs typeface="Nunito Sans Condensed Bold Italics"/>
                <a:sym typeface="Nunito Sans Condensed Bold Italics"/>
              </a:rPr>
              <a:t> </a:t>
            </a:r>
            <a:r>
              <a:rPr lang="en-US" sz="5000" b="1" i="1" spc="55" dirty="0" err="1">
                <a:solidFill>
                  <a:srgbClr val="FFFFFF"/>
                </a:solidFill>
                <a:latin typeface="Nunito Sans Condensed Bold Italics"/>
                <a:ea typeface="Nunito Sans Condensed Bold Italics"/>
                <a:cs typeface="Nunito Sans Condensed Bold Italics"/>
                <a:sym typeface="Nunito Sans Condensed Bold Italics"/>
              </a:rPr>
              <a:t>nga</a:t>
            </a:r>
            <a:r>
              <a:rPr lang="en-US" sz="5000" b="1" i="1" spc="55" dirty="0">
                <a:solidFill>
                  <a:srgbClr val="FFFFFF"/>
                </a:solidFill>
                <a:latin typeface="Nunito Sans Condensed Bold Italics"/>
                <a:ea typeface="Nunito Sans Condensed Bold Italics"/>
                <a:cs typeface="Nunito Sans Condensed Bold Italics"/>
                <a:sym typeface="Nunito Sans Condensed Bold Italics"/>
              </a:rPr>
              <a:t> </a:t>
            </a:r>
            <a:r>
              <a:rPr lang="en-US" sz="5000" b="1" i="1" spc="55" dirty="0" err="1">
                <a:solidFill>
                  <a:srgbClr val="FFFFFF"/>
                </a:solidFill>
                <a:latin typeface="Nunito Sans Condensed Bold Italics"/>
                <a:ea typeface="Nunito Sans Condensed Bold Italics"/>
                <a:cs typeface="Nunito Sans Condensed Bold Italics"/>
                <a:sym typeface="Nunito Sans Condensed Bold Italics"/>
              </a:rPr>
              <a:t>eksperienca</a:t>
            </a:r>
            <a:r>
              <a:rPr lang="en-US" sz="5000" b="1" i="1" spc="55" dirty="0">
                <a:solidFill>
                  <a:srgbClr val="FFFFFF"/>
                </a:solidFill>
                <a:latin typeface="Nunito Sans Condensed Bold Italics"/>
                <a:ea typeface="Nunito Sans Condensed Bold Italics"/>
                <a:cs typeface="Nunito Sans Condensed Bold Italics"/>
                <a:sym typeface="Nunito Sans Condensed Bold Italics"/>
              </a:rPr>
              <a:t>, </a:t>
            </a:r>
            <a:r>
              <a:rPr lang="en-US" sz="5000" b="1" i="1" spc="55" dirty="0" err="1">
                <a:solidFill>
                  <a:srgbClr val="FFFFFF"/>
                </a:solidFill>
                <a:latin typeface="Nunito Sans Condensed Bold Italics"/>
                <a:ea typeface="Nunito Sans Condensed Bold Italics"/>
                <a:cs typeface="Nunito Sans Condensed Bold Italics"/>
                <a:sym typeface="Nunito Sans Condensed Bold Italics"/>
              </a:rPr>
              <a:t>si</a:t>
            </a:r>
            <a:r>
              <a:rPr lang="en-US" sz="5000" b="1" i="1" spc="55" dirty="0">
                <a:solidFill>
                  <a:srgbClr val="FFFFFF"/>
                </a:solidFill>
                <a:latin typeface="Nunito Sans Condensed Bold Italics"/>
                <a:ea typeface="Nunito Sans Condensed Bold Italics"/>
                <a:cs typeface="Nunito Sans Condensed Bold Italics"/>
                <a:sym typeface="Nunito Sans Condensed Bold Italics"/>
              </a:rPr>
              <a:t> </a:t>
            </a:r>
            <a:r>
              <a:rPr lang="en-US" sz="5000" b="1" i="1" spc="55" dirty="0" err="1">
                <a:solidFill>
                  <a:srgbClr val="FFFFFF"/>
                </a:solidFill>
                <a:latin typeface="Nunito Sans Condensed Bold Italics"/>
                <a:ea typeface="Nunito Sans Condensed Bold Italics"/>
                <a:cs typeface="Nunito Sans Condensed Bold Italics"/>
                <a:sym typeface="Nunito Sans Condensed Bold Italics"/>
              </a:rPr>
              <a:t>duhet</a:t>
            </a:r>
            <a:r>
              <a:rPr lang="en-US" sz="5000" b="1" i="1" spc="55" dirty="0">
                <a:solidFill>
                  <a:srgbClr val="FFFFFF"/>
                </a:solidFill>
                <a:latin typeface="Nunito Sans Condensed Bold Italics"/>
                <a:ea typeface="Nunito Sans Condensed Bold Italics"/>
                <a:cs typeface="Nunito Sans Condensed Bold Italics"/>
                <a:sym typeface="Nunito Sans Condensed Bold Italics"/>
              </a:rPr>
              <a:t> </a:t>
            </a:r>
            <a:r>
              <a:rPr lang="en-US" sz="5000" b="1" i="1" spc="55" dirty="0" err="1">
                <a:solidFill>
                  <a:srgbClr val="FFFFFF"/>
                </a:solidFill>
                <a:latin typeface="Nunito Sans Condensed Bold Italics"/>
                <a:ea typeface="Nunito Sans Condensed Bold Italics"/>
                <a:cs typeface="Nunito Sans Condensed Bold Italics"/>
                <a:sym typeface="Nunito Sans Condensed Bold Italics"/>
              </a:rPr>
              <a:t>të</a:t>
            </a:r>
            <a:r>
              <a:rPr lang="en-US" sz="5000" b="1" i="1" spc="55" dirty="0">
                <a:solidFill>
                  <a:srgbClr val="FFFFFF"/>
                </a:solidFill>
                <a:latin typeface="Nunito Sans Condensed Bold Italics"/>
                <a:ea typeface="Nunito Sans Condensed Bold Italics"/>
                <a:cs typeface="Nunito Sans Condensed Bold Italics"/>
                <a:sym typeface="Nunito Sans Condensed Bold Italics"/>
              </a:rPr>
              <a:t> </a:t>
            </a:r>
            <a:r>
              <a:rPr lang="en-US" sz="5000" b="1" i="1" spc="55" dirty="0" err="1">
                <a:solidFill>
                  <a:srgbClr val="FFFFFF"/>
                </a:solidFill>
                <a:latin typeface="Nunito Sans Condensed Bold Italics"/>
                <a:ea typeface="Nunito Sans Condensed Bold Italics"/>
                <a:cs typeface="Nunito Sans Condensed Bold Italics"/>
                <a:sym typeface="Nunito Sans Condensed Bold Italics"/>
              </a:rPr>
              <a:t>ndryshojë</a:t>
            </a:r>
            <a:r>
              <a:rPr lang="en-US" sz="5000" b="1" i="1" spc="55" dirty="0">
                <a:solidFill>
                  <a:srgbClr val="FFFFFF"/>
                </a:solidFill>
                <a:latin typeface="Nunito Sans Condensed Bold Italics"/>
                <a:ea typeface="Nunito Sans Condensed Bold Italics"/>
                <a:cs typeface="Nunito Sans Condensed Bold Italics"/>
                <a:sym typeface="Nunito Sans Condensed Bold Italics"/>
              </a:rPr>
              <a:t> </a:t>
            </a:r>
            <a:r>
              <a:rPr lang="en-US" sz="5000" b="1" i="1" spc="55" dirty="0" err="1">
                <a:solidFill>
                  <a:srgbClr val="FFFFFF"/>
                </a:solidFill>
                <a:latin typeface="Nunito Sans Condensed Bold Italics"/>
                <a:ea typeface="Nunito Sans Condensed Bold Italics"/>
                <a:cs typeface="Nunito Sans Condensed Bold Italics"/>
                <a:sym typeface="Nunito Sans Condensed Bold Italics"/>
              </a:rPr>
              <a:t>mënyra</a:t>
            </a:r>
            <a:r>
              <a:rPr lang="en-US" sz="5000" b="1" i="1" spc="55" dirty="0">
                <a:solidFill>
                  <a:srgbClr val="FFFFFF"/>
                </a:solidFill>
                <a:latin typeface="Nunito Sans Condensed Bold Italics"/>
                <a:ea typeface="Nunito Sans Condensed Bold Italics"/>
                <a:cs typeface="Nunito Sans Condensed Bold Italics"/>
                <a:sym typeface="Nunito Sans Condensed Bold Italics"/>
              </a:rPr>
              <a:t> </a:t>
            </a:r>
            <a:r>
              <a:rPr lang="en-US" sz="5000" b="1" i="1" spc="55" dirty="0" err="1">
                <a:solidFill>
                  <a:srgbClr val="FFFFFF"/>
                </a:solidFill>
                <a:latin typeface="Nunito Sans Condensed Bold Italics"/>
                <a:ea typeface="Nunito Sans Condensed Bold Italics"/>
                <a:cs typeface="Nunito Sans Condensed Bold Italics"/>
                <a:sym typeface="Nunito Sans Condensed Bold Italics"/>
              </a:rPr>
              <a:t>si</a:t>
            </a:r>
            <a:r>
              <a:rPr lang="en-US" sz="5000" b="1" i="1" spc="55" dirty="0">
                <a:solidFill>
                  <a:srgbClr val="FFFFFF"/>
                </a:solidFill>
                <a:latin typeface="Nunito Sans Condensed Bold Italics"/>
                <a:ea typeface="Nunito Sans Condensed Bold Italics"/>
                <a:cs typeface="Nunito Sans Condensed Bold Italics"/>
                <a:sym typeface="Nunito Sans Condensed Bold Italics"/>
              </a:rPr>
              <a:t> </a:t>
            </a:r>
            <a:r>
              <a:rPr lang="en-US" sz="5000" b="1" i="1" spc="55" dirty="0" err="1">
                <a:solidFill>
                  <a:srgbClr val="FFFFFF"/>
                </a:solidFill>
                <a:latin typeface="Nunito Sans Condensed Bold Italics"/>
                <a:ea typeface="Nunito Sans Condensed Bold Italics"/>
                <a:cs typeface="Nunito Sans Condensed Bold Italics"/>
                <a:sym typeface="Nunito Sans Condensed Bold Italics"/>
              </a:rPr>
              <a:t>japim</a:t>
            </a:r>
            <a:r>
              <a:rPr lang="en-US" sz="5000" b="1" i="1" spc="55" dirty="0">
                <a:solidFill>
                  <a:srgbClr val="FFFFFF"/>
                </a:solidFill>
                <a:latin typeface="Nunito Sans Condensed Bold Italics"/>
                <a:ea typeface="Nunito Sans Condensed Bold Italics"/>
                <a:cs typeface="Nunito Sans Condensed Bold Italics"/>
                <a:sym typeface="Nunito Sans Condensed Bold Italics"/>
              </a:rPr>
              <a:t> </a:t>
            </a:r>
            <a:r>
              <a:rPr lang="en-US" sz="5000" b="1" i="1" spc="55" dirty="0" err="1">
                <a:solidFill>
                  <a:srgbClr val="FFFFFF"/>
                </a:solidFill>
                <a:latin typeface="Nunito Sans Condensed Bold Italics"/>
                <a:ea typeface="Nunito Sans Condensed Bold Italics"/>
                <a:cs typeface="Nunito Sans Condensed Bold Italics"/>
                <a:sym typeface="Nunito Sans Condensed Bold Italics"/>
              </a:rPr>
              <a:t>mësim</a:t>
            </a:r>
            <a:r>
              <a:rPr lang="en-US" sz="5000" b="1" i="1" spc="55" dirty="0">
                <a:solidFill>
                  <a:srgbClr val="FFFFFF"/>
                </a:solidFill>
                <a:latin typeface="Nunito Sans Condensed Bold Italics"/>
                <a:ea typeface="Nunito Sans Condensed Bold Italics"/>
                <a:cs typeface="Nunito Sans Condensed Bold Italics"/>
                <a:sym typeface="Nunito Sans Condensed Bold Italics"/>
              </a:rPr>
              <a:t>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20196304" cy="10287000"/>
          </a:xfrm>
          <a:custGeom>
            <a:avLst/>
            <a:gdLst/>
            <a:ahLst/>
            <a:cxnLst/>
            <a:rect l="l" t="t" r="r" b="b"/>
            <a:pathLst>
              <a:path w="20196304" h="10287000">
                <a:moveTo>
                  <a:pt x="0" y="0"/>
                </a:moveTo>
                <a:lnTo>
                  <a:pt x="20196304" y="0"/>
                </a:lnTo>
                <a:lnTo>
                  <a:pt x="2019630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999"/>
            </a:blip>
            <a:stretch>
              <a:fillRect l="-9923" r="-9923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145780" y="4110605"/>
            <a:ext cx="11996440" cy="1961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37"/>
              </a:lnSpc>
              <a:spcBef>
                <a:spcPct val="0"/>
              </a:spcBef>
            </a:pPr>
            <a:r>
              <a:rPr lang="en-US" sz="5669" b="1" i="1">
                <a:solidFill>
                  <a:srgbClr val="FFFFFF"/>
                </a:solidFill>
                <a:latin typeface="Nunito Sans Condensed Bold Italics"/>
                <a:ea typeface="Nunito Sans Condensed Bold Italics"/>
                <a:cs typeface="Nunito Sans Condensed Bold Italics"/>
                <a:sym typeface="Nunito Sans Condensed Bold Italics"/>
              </a:rPr>
              <a:t>Neuroplasticiteti – Aftësia për të krijuar </a:t>
            </a:r>
          </a:p>
          <a:p>
            <a:pPr algn="ctr">
              <a:lnSpc>
                <a:spcPts val="7937"/>
              </a:lnSpc>
              <a:spcBef>
                <a:spcPct val="0"/>
              </a:spcBef>
            </a:pPr>
            <a:r>
              <a:rPr lang="en-US" sz="5669" b="1" i="1">
                <a:solidFill>
                  <a:srgbClr val="FFFFFF"/>
                </a:solidFill>
                <a:latin typeface="Nunito Sans Condensed Bold Italics"/>
                <a:ea typeface="Nunito Sans Condensed Bold Italics"/>
                <a:cs typeface="Nunito Sans Condensed Bold Italics"/>
                <a:sym typeface="Nunito Sans Condensed Bold Italics"/>
              </a:rPr>
              <a:t>lidhje neurale të reja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9533966" cy="10930009"/>
            <a:chOff x="0" y="0"/>
            <a:chExt cx="1951143" cy="22368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51143" cy="2236846"/>
            </a:xfrm>
            <a:custGeom>
              <a:avLst/>
              <a:gdLst/>
              <a:ahLst/>
              <a:cxnLst/>
              <a:rect l="l" t="t" r="r" b="b"/>
              <a:pathLst>
                <a:path w="1951143" h="2236846">
                  <a:moveTo>
                    <a:pt x="0" y="0"/>
                  </a:moveTo>
                  <a:lnTo>
                    <a:pt x="1951143" y="0"/>
                  </a:lnTo>
                  <a:lnTo>
                    <a:pt x="1951143" y="2236846"/>
                  </a:lnTo>
                  <a:lnTo>
                    <a:pt x="0" y="2236846"/>
                  </a:lnTo>
                  <a:close/>
                </a:path>
              </a:pathLst>
            </a:custGeom>
            <a:blipFill>
              <a:blip r:embed="rId2"/>
              <a:stretch>
                <a:fillRect l="-36035" r="-36035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10135825" y="821137"/>
            <a:ext cx="6715948" cy="4727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37"/>
              </a:lnSpc>
            </a:pPr>
            <a:r>
              <a:rPr lang="en-US" sz="6199" b="1" spc="-316">
                <a:solidFill>
                  <a:srgbClr val="013C63"/>
                </a:solidFill>
                <a:latin typeface="Poppins Bold"/>
                <a:ea typeface="Poppins Bold"/>
                <a:cs typeface="Poppins Bold"/>
                <a:sym typeface="Poppins Bold"/>
              </a:rPr>
              <a:t>Nëse truri ndryshon vazhdimisht, cfarë do të thotë kjo për studentët tanë?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135825" y="5906175"/>
            <a:ext cx="6361314" cy="2280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119"/>
              </a:lnSpc>
              <a:spcBef>
                <a:spcPct val="0"/>
              </a:spcBef>
            </a:pPr>
            <a:r>
              <a:rPr lang="en-US" sz="3599" dirty="0" err="1">
                <a:solidFill>
                  <a:srgbClr val="000000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-US" sz="3599" u="none" strike="noStrike" dirty="0" err="1">
                <a:solidFill>
                  <a:srgbClr val="000000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ë</a:t>
            </a:r>
            <a:r>
              <a:rPr lang="en-US" sz="3599" u="none" strike="noStrike" dirty="0">
                <a:solidFill>
                  <a:srgbClr val="000000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599" u="none" strike="noStrike" dirty="0" err="1">
                <a:solidFill>
                  <a:srgbClr val="000000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nxënit</a:t>
            </a:r>
            <a:endParaRPr lang="en-US" sz="3599" dirty="0">
              <a:solidFill>
                <a:srgbClr val="000000">
                  <a:alpha val="71765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>
              <a:lnSpc>
                <a:spcPts val="6119"/>
              </a:lnSpc>
              <a:spcBef>
                <a:spcPct val="0"/>
              </a:spcBef>
            </a:pPr>
            <a:r>
              <a:rPr lang="en-US" sz="3599" u="none" strike="noStrike" dirty="0" err="1">
                <a:solidFill>
                  <a:srgbClr val="000000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Motivimi</a:t>
            </a:r>
            <a:endParaRPr lang="en-US" sz="3599" dirty="0">
              <a:solidFill>
                <a:srgbClr val="000000">
                  <a:alpha val="71765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>
              <a:lnSpc>
                <a:spcPts val="6119"/>
              </a:lnSpc>
              <a:spcBef>
                <a:spcPct val="0"/>
              </a:spcBef>
            </a:pPr>
            <a:r>
              <a:rPr lang="en-US" sz="3599" u="none" strike="noStrike" dirty="0">
                <a:solidFill>
                  <a:srgbClr val="000000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599" u="none" strike="noStrike" dirty="0" err="1">
                <a:solidFill>
                  <a:srgbClr val="000000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mësimdhënia</a:t>
            </a:r>
            <a:r>
              <a:rPr lang="en-US" sz="3599" u="none" strike="noStrike" dirty="0">
                <a:solidFill>
                  <a:srgbClr val="000000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</a:p>
        </p:txBody>
      </p:sp>
      <p:sp>
        <p:nvSpPr>
          <p:cNvPr id="6" name="Freeform 6"/>
          <p:cNvSpPr/>
          <p:nvPr/>
        </p:nvSpPr>
        <p:spPr>
          <a:xfrm>
            <a:off x="16851774" y="3571485"/>
            <a:ext cx="2872453" cy="1572015"/>
          </a:xfrm>
          <a:custGeom>
            <a:avLst/>
            <a:gdLst/>
            <a:ahLst/>
            <a:cxnLst/>
            <a:rect l="l" t="t" r="r" b="b"/>
            <a:pathLst>
              <a:path w="2872453" h="1572015">
                <a:moveTo>
                  <a:pt x="0" y="0"/>
                </a:moveTo>
                <a:lnTo>
                  <a:pt x="2872452" y="0"/>
                </a:lnTo>
                <a:lnTo>
                  <a:pt x="2872452" y="1572015"/>
                </a:lnTo>
                <a:lnTo>
                  <a:pt x="0" y="15720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785055" y="1776851"/>
            <a:ext cx="6474245" cy="7481449"/>
            <a:chOff x="0" y="0"/>
            <a:chExt cx="893879" cy="10329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93879" cy="1032941"/>
            </a:xfrm>
            <a:custGeom>
              <a:avLst/>
              <a:gdLst/>
              <a:ahLst/>
              <a:cxnLst/>
              <a:rect l="l" t="t" r="r" b="b"/>
              <a:pathLst>
                <a:path w="893879" h="1032941">
                  <a:moveTo>
                    <a:pt x="0" y="0"/>
                  </a:moveTo>
                  <a:lnTo>
                    <a:pt x="893879" y="0"/>
                  </a:lnTo>
                  <a:lnTo>
                    <a:pt x="893879" y="1032941"/>
                  </a:lnTo>
                  <a:lnTo>
                    <a:pt x="0" y="1032941"/>
                  </a:lnTo>
                  <a:close/>
                </a:path>
              </a:pathLst>
            </a:custGeom>
            <a:blipFill>
              <a:blip r:embed="rId3"/>
              <a:stretch>
                <a:fillRect l="-3738" r="-69380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5" name="Group 5"/>
          <p:cNvGrpSpPr/>
          <p:nvPr/>
        </p:nvGrpSpPr>
        <p:grpSpPr>
          <a:xfrm>
            <a:off x="-1637167" y="8642339"/>
            <a:ext cx="9304158" cy="985848"/>
            <a:chOff x="0" y="0"/>
            <a:chExt cx="2450478" cy="25964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50478" cy="259647"/>
            </a:xfrm>
            <a:custGeom>
              <a:avLst/>
              <a:gdLst/>
              <a:ahLst/>
              <a:cxnLst/>
              <a:rect l="l" t="t" r="r" b="b"/>
              <a:pathLst>
                <a:path w="2450478" h="259647">
                  <a:moveTo>
                    <a:pt x="24131" y="0"/>
                  </a:moveTo>
                  <a:lnTo>
                    <a:pt x="2426347" y="0"/>
                  </a:lnTo>
                  <a:cubicBezTo>
                    <a:pt x="2432747" y="0"/>
                    <a:pt x="2438885" y="2542"/>
                    <a:pt x="2443410" y="7068"/>
                  </a:cubicBezTo>
                  <a:cubicBezTo>
                    <a:pt x="2447935" y="11593"/>
                    <a:pt x="2450478" y="17731"/>
                    <a:pt x="2450478" y="24131"/>
                  </a:cubicBezTo>
                  <a:lnTo>
                    <a:pt x="2450478" y="235517"/>
                  </a:lnTo>
                  <a:cubicBezTo>
                    <a:pt x="2450478" y="248844"/>
                    <a:pt x="2439674" y="259647"/>
                    <a:pt x="2426347" y="259647"/>
                  </a:cubicBezTo>
                  <a:lnTo>
                    <a:pt x="24131" y="259647"/>
                  </a:lnTo>
                  <a:cubicBezTo>
                    <a:pt x="17731" y="259647"/>
                    <a:pt x="11593" y="257105"/>
                    <a:pt x="7068" y="252580"/>
                  </a:cubicBezTo>
                  <a:cubicBezTo>
                    <a:pt x="2542" y="248054"/>
                    <a:pt x="0" y="241917"/>
                    <a:pt x="0" y="235517"/>
                  </a:cubicBezTo>
                  <a:lnTo>
                    <a:pt x="0" y="24131"/>
                  </a:lnTo>
                  <a:cubicBezTo>
                    <a:pt x="0" y="17731"/>
                    <a:pt x="2542" y="11593"/>
                    <a:pt x="7068" y="7068"/>
                  </a:cubicBezTo>
                  <a:cubicBezTo>
                    <a:pt x="11593" y="2542"/>
                    <a:pt x="17731" y="0"/>
                    <a:pt x="24131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450478" cy="3167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6434148" y="1028700"/>
            <a:ext cx="825152" cy="206288"/>
          </a:xfrm>
          <a:custGeom>
            <a:avLst/>
            <a:gdLst/>
            <a:ahLst/>
            <a:cxnLst/>
            <a:rect l="l" t="t" r="r" b="b"/>
            <a:pathLst>
              <a:path w="825152" h="206288">
                <a:moveTo>
                  <a:pt x="0" y="0"/>
                </a:moveTo>
                <a:lnTo>
                  <a:pt x="825152" y="0"/>
                </a:lnTo>
                <a:lnTo>
                  <a:pt x="825152" y="206288"/>
                </a:lnTo>
                <a:lnTo>
                  <a:pt x="0" y="2062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28700" y="2482980"/>
            <a:ext cx="9302384" cy="3418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9"/>
              </a:lnSpc>
            </a:pPr>
            <a:r>
              <a:rPr lang="en-US" sz="129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MËSIMDHËNIA</a:t>
            </a:r>
          </a:p>
          <a:p>
            <a:pPr algn="l">
              <a:lnSpc>
                <a:spcPts val="13129"/>
              </a:lnSpc>
            </a:pPr>
            <a:endParaRPr lang="en-US" sz="129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103621" y="4695190"/>
            <a:ext cx="10207345" cy="449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4"/>
              </a:lnSpc>
            </a:pPr>
            <a:r>
              <a:rPr lang="en-US" sz="321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Emocionet ndikojnë në kujtesë</a:t>
            </a:r>
          </a:p>
          <a:p>
            <a:pPr algn="l">
              <a:lnSpc>
                <a:spcPts val="4494"/>
              </a:lnSpc>
            </a:pPr>
            <a:endParaRPr lang="en-US" sz="3210" b="1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4494"/>
              </a:lnSpc>
            </a:pPr>
            <a:r>
              <a:rPr lang="en-US" sz="321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Studentët mbajnë mend:</a:t>
            </a:r>
          </a:p>
          <a:p>
            <a:pPr marL="693112" lvl="1" indent="-346556" algn="l">
              <a:lnSpc>
                <a:spcPts val="4494"/>
              </a:lnSpc>
              <a:buFont typeface="Arial"/>
              <a:buChar char="•"/>
            </a:pPr>
            <a:r>
              <a:rPr lang="en-US" sz="321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eksperiencat; </a:t>
            </a:r>
          </a:p>
          <a:p>
            <a:pPr marL="693112" lvl="1" indent="-346556" algn="l">
              <a:lnSpc>
                <a:spcPts val="4494"/>
              </a:lnSpc>
              <a:buFont typeface="Arial"/>
              <a:buChar char="•"/>
            </a:pPr>
            <a:r>
              <a:rPr lang="en-US" sz="321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emocionet; </a:t>
            </a:r>
          </a:p>
          <a:p>
            <a:pPr marL="693112" lvl="1" indent="-346556" algn="l">
              <a:lnSpc>
                <a:spcPts val="4494"/>
              </a:lnSpc>
              <a:buFont typeface="Arial"/>
              <a:buChar char="•"/>
            </a:pPr>
            <a:r>
              <a:rPr lang="en-US" sz="321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përfshirjen.</a:t>
            </a:r>
          </a:p>
          <a:p>
            <a:pPr algn="l">
              <a:lnSpc>
                <a:spcPts val="4494"/>
              </a:lnSpc>
            </a:pPr>
            <a:endParaRPr lang="en-US" sz="321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4494"/>
              </a:lnSpc>
            </a:pPr>
            <a:endParaRPr lang="en-US" sz="321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27241-71A6-410D-81B1-25D85EF75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8200" y="571500"/>
            <a:ext cx="8229600" cy="1143000"/>
          </a:xfrm>
        </p:spPr>
        <p:txBody>
          <a:bodyPr/>
          <a:lstStyle/>
          <a:p>
            <a:r>
              <a:rPr lang="en-GB" dirty="0" err="1"/>
              <a:t>Efekti</a:t>
            </a:r>
            <a:r>
              <a:rPr lang="en-GB" dirty="0"/>
              <a:t> Mc </a:t>
            </a:r>
            <a:r>
              <a:rPr lang="en-GB" dirty="0" err="1"/>
              <a:t>Gurk</a:t>
            </a:r>
            <a:r>
              <a:rPr lang="en-GB" dirty="0"/>
              <a:t> </a:t>
            </a:r>
          </a:p>
        </p:txBody>
      </p:sp>
      <p:pic>
        <p:nvPicPr>
          <p:cNvPr id="5" name="Can You Trust Your Ears_ (Audio Illusions)">
            <a:hlinkClick r:id="" action="ppaction://media"/>
            <a:extLst>
              <a:ext uri="{FF2B5EF4-FFF2-40B4-BE49-F238E27FC236}">
                <a16:creationId xmlns:a16="http://schemas.microsoft.com/office/drawing/2014/main" id="{B19C49B5-B7B4-4F8C-AAA3-BA4CD9A7EFE0}"/>
              </a:ext>
            </a:extLst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28800" y="1866900"/>
            <a:ext cx="15316200" cy="7239000"/>
          </a:xfrm>
        </p:spPr>
      </p:pic>
    </p:spTree>
    <p:extLst>
      <p:ext uri="{BB962C8B-B14F-4D97-AF65-F5344CB8AC3E}">
        <p14:creationId xmlns:p14="http://schemas.microsoft.com/office/powerpoint/2010/main" val="194991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00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623" b="-6043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153576" y="-276225"/>
            <a:ext cx="9980848" cy="2462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140"/>
              </a:lnSpc>
              <a:spcBef>
                <a:spcPct val="0"/>
              </a:spcBef>
            </a:pPr>
            <a:r>
              <a:rPr lang="en-US" sz="14385">
                <a:solidFill>
                  <a:srgbClr val="79482D"/>
                </a:solidFill>
                <a:latin typeface="Etna Sans Serif"/>
                <a:ea typeface="Etna Sans Serif"/>
                <a:cs typeface="Etna Sans Serif"/>
                <a:sym typeface="Etna Sans Serif"/>
              </a:rPr>
              <a:t>STRESI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04680" y="2100829"/>
            <a:ext cx="13678641" cy="2279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4"/>
              </a:lnSpc>
              <a:spcBef>
                <a:spcPct val="0"/>
              </a:spcBef>
            </a:pPr>
            <a:r>
              <a:rPr lang="en-US" sz="321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Stresi</a:t>
            </a:r>
            <a:r>
              <a:rPr lang="en-US" sz="321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1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321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1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lartë</a:t>
            </a:r>
            <a:r>
              <a:rPr lang="en-US" sz="321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1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bllokon</a:t>
            </a:r>
            <a:r>
              <a:rPr lang="en-US" sz="321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1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të</a:t>
            </a:r>
            <a:r>
              <a:rPr lang="en-US" sz="321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1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nxënit</a:t>
            </a:r>
            <a:endParaRPr lang="en-US" sz="321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4494"/>
              </a:lnSpc>
              <a:spcBef>
                <a:spcPct val="0"/>
              </a:spcBef>
            </a:pPr>
            <a:endParaRPr lang="en-US" sz="321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4494"/>
              </a:lnSpc>
              <a:spcBef>
                <a:spcPct val="0"/>
              </a:spcBef>
            </a:pPr>
            <a:r>
              <a:rPr lang="en-US" sz="3210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Nxit</a:t>
            </a:r>
            <a:r>
              <a:rPr lang="en-US" sz="3210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3210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ankthin</a:t>
            </a:r>
            <a:r>
              <a:rPr lang="en-US" sz="3210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3210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akademik</a:t>
            </a:r>
            <a:r>
              <a:rPr lang="en-US" sz="3210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apo </a:t>
            </a:r>
            <a:r>
              <a:rPr lang="en-US" sz="3210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frikën</a:t>
            </a:r>
            <a:r>
              <a:rPr lang="en-US" sz="3210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3210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nga</a:t>
            </a:r>
            <a:r>
              <a:rPr lang="en-US" sz="3210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3210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gjykimi</a:t>
            </a:r>
            <a:r>
              <a:rPr lang="en-US" sz="3210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 </a:t>
            </a:r>
          </a:p>
          <a:p>
            <a:pPr algn="ctr">
              <a:lnSpc>
                <a:spcPts val="4494"/>
              </a:lnSpc>
              <a:spcBef>
                <a:spcPct val="0"/>
              </a:spcBef>
            </a:pPr>
            <a:endParaRPr lang="en-US" sz="3210" i="1" dirty="0">
              <a:solidFill>
                <a:srgbClr val="000000"/>
              </a:solidFill>
              <a:latin typeface="Poppins Italics"/>
              <a:ea typeface="Poppins Italics"/>
              <a:cs typeface="Poppins Italics"/>
              <a:sym typeface="Poppins Itali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501212" y="7846144"/>
            <a:ext cx="8210872" cy="2857968"/>
            <a:chOff x="0" y="0"/>
            <a:chExt cx="2335154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5154" cy="812800"/>
            </a:xfrm>
            <a:custGeom>
              <a:avLst/>
              <a:gdLst/>
              <a:ahLst/>
              <a:cxnLst/>
              <a:rect l="l" t="t" r="r" b="b"/>
              <a:pathLst>
                <a:path w="2335154" h="812800">
                  <a:moveTo>
                    <a:pt x="0" y="0"/>
                  </a:moveTo>
                  <a:lnTo>
                    <a:pt x="2335154" y="0"/>
                  </a:lnTo>
                  <a:lnTo>
                    <a:pt x="2335154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B0412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335154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6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534574" y="1942009"/>
            <a:ext cx="4177870" cy="7413956"/>
            <a:chOff x="0" y="0"/>
            <a:chExt cx="923258" cy="16383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23258" cy="1638393"/>
            </a:xfrm>
            <a:custGeom>
              <a:avLst/>
              <a:gdLst/>
              <a:ahLst/>
              <a:cxnLst/>
              <a:rect l="l" t="t" r="r" b="b"/>
              <a:pathLst>
                <a:path w="923258" h="1638393">
                  <a:moveTo>
                    <a:pt x="0" y="0"/>
                  </a:moveTo>
                  <a:lnTo>
                    <a:pt x="923258" y="0"/>
                  </a:lnTo>
                  <a:lnTo>
                    <a:pt x="923258" y="1638393"/>
                  </a:lnTo>
                  <a:lnTo>
                    <a:pt x="0" y="1638393"/>
                  </a:lnTo>
                  <a:close/>
                </a:path>
              </a:pathLst>
            </a:custGeom>
            <a:blipFill>
              <a:blip r:embed="rId2"/>
              <a:stretch>
                <a:fillRect l="-87011" r="-79341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3081430" y="786008"/>
            <a:ext cx="4177870" cy="7766441"/>
            <a:chOff x="0" y="0"/>
            <a:chExt cx="923258" cy="171628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23258" cy="1716288"/>
            </a:xfrm>
            <a:custGeom>
              <a:avLst/>
              <a:gdLst/>
              <a:ahLst/>
              <a:cxnLst/>
              <a:rect l="l" t="t" r="r" b="b"/>
              <a:pathLst>
                <a:path w="923258" h="1716288">
                  <a:moveTo>
                    <a:pt x="0" y="0"/>
                  </a:moveTo>
                  <a:lnTo>
                    <a:pt x="923258" y="0"/>
                  </a:lnTo>
                  <a:lnTo>
                    <a:pt x="923258" y="1716288"/>
                  </a:lnTo>
                  <a:lnTo>
                    <a:pt x="0" y="1716288"/>
                  </a:lnTo>
                  <a:close/>
                </a:path>
              </a:pathLst>
            </a:custGeom>
            <a:blipFill>
              <a:blip r:embed="rId3"/>
              <a:stretch>
                <a:fillRect l="-89508" r="-89508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1575394" y="2016126"/>
            <a:ext cx="6959180" cy="2560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505"/>
              </a:lnSpc>
            </a:pPr>
            <a:r>
              <a:rPr lang="en-US" sz="9601" b="1" spc="-489">
                <a:solidFill>
                  <a:srgbClr val="013C63"/>
                </a:solidFill>
                <a:latin typeface="Poppins Bold"/>
                <a:ea typeface="Poppins Bold"/>
                <a:cs typeface="Poppins Bold"/>
                <a:sym typeface="Poppins Bold"/>
              </a:rPr>
              <a:t>Mësimi aktiv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75394" y="4820369"/>
            <a:ext cx="6361314" cy="4629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89"/>
              </a:lnSpc>
              <a:spcBef>
                <a:spcPct val="0"/>
              </a:spcBef>
            </a:pPr>
            <a:r>
              <a:rPr lang="en-US" sz="2699" b="1" spc="29">
                <a:solidFill>
                  <a:srgbClr val="013C63">
                    <a:alpha val="71765"/>
                  </a:srgbClr>
                </a:solidFill>
                <a:latin typeface="Poppins Bold"/>
                <a:ea typeface="Poppins Bold"/>
                <a:cs typeface="Poppins Bold"/>
                <a:sym typeface="Poppins Bold"/>
              </a:rPr>
              <a:t>Më</a:t>
            </a:r>
            <a:r>
              <a:rPr lang="en-US" sz="2699" b="1" u="none" strike="noStrike" spc="29">
                <a:solidFill>
                  <a:srgbClr val="013C63">
                    <a:alpha val="71765"/>
                  </a:srgbClr>
                </a:solidFill>
                <a:latin typeface="Poppins Bold"/>
                <a:ea typeface="Poppins Bold"/>
                <a:cs typeface="Poppins Bold"/>
                <a:sym typeface="Poppins Bold"/>
              </a:rPr>
              <a:t>simi aktiv stimulon më shumë trurin.</a:t>
            </a:r>
          </a:p>
          <a:p>
            <a:pPr marL="0" lvl="0" indent="0" algn="l">
              <a:lnSpc>
                <a:spcPts val="4589"/>
              </a:lnSpc>
              <a:spcBef>
                <a:spcPct val="0"/>
              </a:spcBef>
            </a:pPr>
            <a:r>
              <a:rPr lang="en-US" sz="2699" u="none" strike="noStrike" spc="29">
                <a:solidFill>
                  <a:srgbClr val="013C63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Prandaj funksionojnë:</a:t>
            </a:r>
          </a:p>
          <a:p>
            <a:pPr marL="582927" lvl="1" indent="-291463" algn="l">
              <a:lnSpc>
                <a:spcPts val="4589"/>
              </a:lnSpc>
              <a:spcBef>
                <a:spcPct val="0"/>
              </a:spcBef>
              <a:buFont typeface="Arial"/>
              <a:buChar char="•"/>
            </a:pPr>
            <a:r>
              <a:rPr lang="en-US" sz="2699" u="none" strike="noStrike" spc="29">
                <a:solidFill>
                  <a:srgbClr val="013C63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debatet; </a:t>
            </a:r>
          </a:p>
          <a:p>
            <a:pPr marL="582927" lvl="1" indent="-291463" algn="l">
              <a:lnSpc>
                <a:spcPts val="4589"/>
              </a:lnSpc>
              <a:spcBef>
                <a:spcPct val="0"/>
              </a:spcBef>
              <a:buFont typeface="Arial"/>
              <a:buChar char="•"/>
            </a:pPr>
            <a:r>
              <a:rPr lang="en-US" sz="2699" u="none" strike="noStrike" spc="29">
                <a:solidFill>
                  <a:srgbClr val="013C63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role-play; </a:t>
            </a:r>
          </a:p>
          <a:p>
            <a:pPr marL="582927" lvl="1" indent="-291463" algn="l">
              <a:lnSpc>
                <a:spcPts val="4589"/>
              </a:lnSpc>
              <a:spcBef>
                <a:spcPct val="0"/>
              </a:spcBef>
              <a:buFont typeface="Arial"/>
              <a:buChar char="•"/>
            </a:pPr>
            <a:r>
              <a:rPr lang="en-US" sz="2699" u="none" strike="noStrike" spc="29">
                <a:solidFill>
                  <a:srgbClr val="013C63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case studies; </a:t>
            </a:r>
          </a:p>
          <a:p>
            <a:pPr marL="582927" lvl="1" indent="-291463" algn="l">
              <a:lnSpc>
                <a:spcPts val="4589"/>
              </a:lnSpc>
              <a:spcBef>
                <a:spcPct val="0"/>
              </a:spcBef>
              <a:buFont typeface="Arial"/>
              <a:buChar char="•"/>
            </a:pPr>
            <a:r>
              <a:rPr lang="en-US" sz="2699" u="none" strike="noStrike" spc="29">
                <a:solidFill>
                  <a:srgbClr val="013C63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diskutimet.</a:t>
            </a:r>
          </a:p>
          <a:p>
            <a:pPr marL="0" lvl="0" indent="0" algn="l">
              <a:lnSpc>
                <a:spcPts val="4589"/>
              </a:lnSpc>
              <a:spcBef>
                <a:spcPct val="0"/>
              </a:spcBef>
            </a:pPr>
            <a:endParaRPr lang="en-US" sz="2699" u="none" strike="noStrike" spc="29">
              <a:solidFill>
                <a:srgbClr val="013C63">
                  <a:alpha val="71765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-2032665" y="5209564"/>
            <a:ext cx="2872453" cy="1572015"/>
          </a:xfrm>
          <a:custGeom>
            <a:avLst/>
            <a:gdLst/>
            <a:ahLst/>
            <a:cxnLst/>
            <a:rect l="l" t="t" r="r" b="b"/>
            <a:pathLst>
              <a:path w="2872453" h="1572015">
                <a:moveTo>
                  <a:pt x="0" y="0"/>
                </a:moveTo>
                <a:lnTo>
                  <a:pt x="2872453" y="0"/>
                </a:lnTo>
                <a:lnTo>
                  <a:pt x="2872453" y="1572015"/>
                </a:lnTo>
                <a:lnTo>
                  <a:pt x="0" y="15720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451346" y="-786008"/>
            <a:ext cx="2872453" cy="1572015"/>
          </a:xfrm>
          <a:custGeom>
            <a:avLst/>
            <a:gdLst/>
            <a:ahLst/>
            <a:cxnLst/>
            <a:rect l="l" t="t" r="r" b="b"/>
            <a:pathLst>
              <a:path w="2872453" h="1572015">
                <a:moveTo>
                  <a:pt x="0" y="0"/>
                </a:moveTo>
                <a:lnTo>
                  <a:pt x="2872453" y="0"/>
                </a:lnTo>
                <a:lnTo>
                  <a:pt x="2872453" y="1572016"/>
                </a:lnTo>
                <a:lnTo>
                  <a:pt x="0" y="15720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461468" cy="10384576"/>
          </a:xfrm>
          <a:custGeom>
            <a:avLst/>
            <a:gdLst/>
            <a:ahLst/>
            <a:cxnLst/>
            <a:rect l="l" t="t" r="r" b="b"/>
            <a:pathLst>
              <a:path w="18461468" h="10384576">
                <a:moveTo>
                  <a:pt x="0" y="0"/>
                </a:moveTo>
                <a:lnTo>
                  <a:pt x="18461468" y="0"/>
                </a:lnTo>
                <a:lnTo>
                  <a:pt x="18461468" y="10384576"/>
                </a:lnTo>
                <a:lnTo>
                  <a:pt x="0" y="103845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4000"/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387222" y="656058"/>
            <a:ext cx="8801892" cy="3224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1"/>
              </a:lnSpc>
            </a:pPr>
            <a:r>
              <a:rPr lang="en-US" sz="5424" b="1">
                <a:solidFill>
                  <a:srgbClr val="000000"/>
                </a:solidFill>
                <a:latin typeface="Agrandir Bold"/>
                <a:ea typeface="Agrandir Bold"/>
                <a:cs typeface="Agrandir Bold"/>
                <a:sym typeface="Agrandir Bold"/>
              </a:rPr>
              <a:t>Si ndryshon neuroplasticiteti tek individët me nevoja të vecanta?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387222" y="4017582"/>
            <a:ext cx="4514851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49"/>
              </a:lnSpc>
              <a:spcBef>
                <a:spcPct val="0"/>
              </a:spcBef>
            </a:pPr>
            <a:r>
              <a:rPr lang="en-US" sz="2746" b="1" dirty="0" err="1">
                <a:solidFill>
                  <a:srgbClr val="000000"/>
                </a:solidFill>
                <a:latin typeface="Agrandir Bold"/>
                <a:ea typeface="Agrandir Bold"/>
                <a:cs typeface="Agrandir Bold"/>
                <a:sym typeface="Agrandir Bold"/>
              </a:rPr>
              <a:t>Rasti</a:t>
            </a:r>
            <a:r>
              <a:rPr lang="en-US" sz="2746" b="1" dirty="0">
                <a:solidFill>
                  <a:srgbClr val="000000"/>
                </a:solidFill>
                <a:latin typeface="Agrandir Bold"/>
                <a:ea typeface="Agrandir Bold"/>
                <a:cs typeface="Agrandir Bold"/>
                <a:sym typeface="Agrandir Bold"/>
              </a:rPr>
              <a:t> </a:t>
            </a:r>
            <a:r>
              <a:rPr lang="en-US" sz="2746" b="1" dirty="0" err="1">
                <a:solidFill>
                  <a:srgbClr val="000000"/>
                </a:solidFill>
                <a:latin typeface="Agrandir Bold"/>
                <a:ea typeface="Agrandir Bold"/>
                <a:cs typeface="Agrandir Bold"/>
                <a:sym typeface="Agrandir Bold"/>
              </a:rPr>
              <a:t>i</a:t>
            </a:r>
            <a:r>
              <a:rPr lang="en-US" sz="2746" b="1" dirty="0">
                <a:solidFill>
                  <a:srgbClr val="000000"/>
                </a:solidFill>
                <a:latin typeface="Agrandir Bold"/>
                <a:ea typeface="Agrandir Bold"/>
                <a:cs typeface="Agrandir Bold"/>
                <a:sym typeface="Agrandir Bold"/>
              </a:rPr>
              <a:t> </a:t>
            </a:r>
            <a:r>
              <a:rPr lang="en-US" sz="2746" b="1" dirty="0" err="1">
                <a:solidFill>
                  <a:srgbClr val="000000"/>
                </a:solidFill>
                <a:latin typeface="Agrandir Bold"/>
                <a:ea typeface="Agrandir Bold"/>
                <a:cs typeface="Agrandir Bold"/>
                <a:sym typeface="Agrandir Bold"/>
              </a:rPr>
              <a:t>Shqipërisë</a:t>
            </a:r>
            <a:endParaRPr lang="en-US" sz="2746" b="1" dirty="0">
              <a:solidFill>
                <a:srgbClr val="000000"/>
              </a:solidFill>
              <a:latin typeface="Agrandir Bold"/>
              <a:ea typeface="Agrandir Bold"/>
              <a:cs typeface="Agrandir Bold"/>
              <a:sym typeface="Agrandir 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366010" y="-952094"/>
            <a:ext cx="6789420" cy="8229600"/>
          </a:xfrm>
          <a:custGeom>
            <a:avLst/>
            <a:gdLst/>
            <a:ahLst/>
            <a:cxnLst/>
            <a:rect l="l" t="t" r="r" b="b"/>
            <a:pathLst>
              <a:path w="6789420" h="8229600">
                <a:moveTo>
                  <a:pt x="0" y="0"/>
                </a:moveTo>
                <a:lnTo>
                  <a:pt x="6789420" y="0"/>
                </a:lnTo>
                <a:lnTo>
                  <a:pt x="678942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3545226">
            <a:off x="13641162" y="6233771"/>
            <a:ext cx="5877306" cy="8229600"/>
          </a:xfrm>
          <a:custGeom>
            <a:avLst/>
            <a:gdLst/>
            <a:ahLst/>
            <a:cxnLst/>
            <a:rect l="l" t="t" r="r" b="b"/>
            <a:pathLst>
              <a:path w="5877306" h="8229600">
                <a:moveTo>
                  <a:pt x="0" y="0"/>
                </a:moveTo>
                <a:lnTo>
                  <a:pt x="5877306" y="0"/>
                </a:lnTo>
                <a:lnTo>
                  <a:pt x="587730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169684" y="-764000"/>
            <a:ext cx="4820261" cy="5058429"/>
          </a:xfrm>
          <a:custGeom>
            <a:avLst/>
            <a:gdLst/>
            <a:ahLst/>
            <a:cxnLst/>
            <a:rect l="l" t="t" r="r" b="b"/>
            <a:pathLst>
              <a:path w="4820261" h="5058429">
                <a:moveTo>
                  <a:pt x="0" y="0"/>
                </a:moveTo>
                <a:lnTo>
                  <a:pt x="4820261" y="0"/>
                </a:lnTo>
                <a:lnTo>
                  <a:pt x="4820261" y="5058429"/>
                </a:lnTo>
                <a:lnTo>
                  <a:pt x="0" y="50584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638947" y="-1679944"/>
            <a:ext cx="7315200" cy="3359888"/>
          </a:xfrm>
          <a:custGeom>
            <a:avLst/>
            <a:gdLst/>
            <a:ahLst/>
            <a:cxnLst/>
            <a:rect l="l" t="t" r="r" b="b"/>
            <a:pathLst>
              <a:path w="7315200" h="3359888">
                <a:moveTo>
                  <a:pt x="0" y="0"/>
                </a:moveTo>
                <a:lnTo>
                  <a:pt x="7315200" y="0"/>
                </a:lnTo>
                <a:lnTo>
                  <a:pt x="7315200" y="3359888"/>
                </a:lnTo>
                <a:lnTo>
                  <a:pt x="0" y="335988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9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744022" y="7009045"/>
            <a:ext cx="5545443" cy="5933840"/>
          </a:xfrm>
          <a:custGeom>
            <a:avLst/>
            <a:gdLst/>
            <a:ahLst/>
            <a:cxnLst/>
            <a:rect l="l" t="t" r="r" b="b"/>
            <a:pathLst>
              <a:path w="5545443" h="5933840">
                <a:moveTo>
                  <a:pt x="0" y="0"/>
                </a:moveTo>
                <a:lnTo>
                  <a:pt x="5545444" y="0"/>
                </a:lnTo>
                <a:lnTo>
                  <a:pt x="5545444" y="5933840"/>
                </a:lnTo>
                <a:lnTo>
                  <a:pt x="0" y="59338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998159" y="4012621"/>
            <a:ext cx="3545409" cy="3786818"/>
          </a:xfrm>
          <a:custGeom>
            <a:avLst/>
            <a:gdLst/>
            <a:ahLst/>
            <a:cxnLst/>
            <a:rect l="l" t="t" r="r" b="b"/>
            <a:pathLst>
              <a:path w="3545409" h="3786818">
                <a:moveTo>
                  <a:pt x="0" y="0"/>
                </a:moveTo>
                <a:lnTo>
                  <a:pt x="3545409" y="0"/>
                </a:lnTo>
                <a:lnTo>
                  <a:pt x="3545409" y="3786819"/>
                </a:lnTo>
                <a:lnTo>
                  <a:pt x="0" y="378681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95DB2D5E-633B-4480-B629-3B7DEE9B10F9}"/>
              </a:ext>
            </a:extLst>
          </p:cNvPr>
          <p:cNvSpPr txBox="1"/>
          <p:nvPr/>
        </p:nvSpPr>
        <p:spPr>
          <a:xfrm>
            <a:off x="1524000" y="22263"/>
            <a:ext cx="14035311" cy="2117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86"/>
              </a:lnSpc>
            </a:pPr>
            <a:r>
              <a:rPr lang="en-US" sz="4800" dirty="0" err="1">
                <a:latin typeface="Arturo"/>
                <a:ea typeface="Arturo"/>
                <a:cs typeface="Arturo"/>
                <a:sym typeface="Arturo"/>
              </a:rPr>
              <a:t>Provojmë</a:t>
            </a:r>
            <a:endParaRPr lang="en-US" sz="4800" dirty="0">
              <a:latin typeface="Arturo"/>
              <a:ea typeface="Arturo"/>
              <a:cs typeface="Arturo"/>
              <a:sym typeface="Arturo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B33E03-0753-49CD-960A-E28AE9A85045}"/>
              </a:ext>
            </a:extLst>
          </p:cNvPr>
          <p:cNvSpPr txBox="1"/>
          <p:nvPr/>
        </p:nvSpPr>
        <p:spPr>
          <a:xfrm>
            <a:off x="4190999" y="2302732"/>
            <a:ext cx="107442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err="1"/>
              <a:t>Praktikoni</a:t>
            </a:r>
            <a:r>
              <a:rPr lang="en-GB" sz="2800" b="1" dirty="0"/>
              <a:t> </a:t>
            </a:r>
            <a:r>
              <a:rPr lang="en-GB" sz="2800" b="1" dirty="0" err="1"/>
              <a:t>leximin</a:t>
            </a:r>
            <a:r>
              <a:rPr lang="en-GB" sz="2800" b="1" dirty="0"/>
              <a:t> e </a:t>
            </a:r>
            <a:r>
              <a:rPr lang="en-GB" sz="2800" b="1" dirty="0" err="1"/>
              <a:t>fjalive</a:t>
            </a:r>
            <a:r>
              <a:rPr lang="en-GB" sz="2800" b="1" dirty="0"/>
              <a:t> </a:t>
            </a:r>
            <a:r>
              <a:rPr lang="en-GB" sz="2800" b="1" dirty="0" err="1"/>
              <a:t>të</a:t>
            </a:r>
            <a:r>
              <a:rPr lang="en-GB" sz="2800" b="1" dirty="0"/>
              <a:t> </a:t>
            </a:r>
            <a:r>
              <a:rPr lang="en-GB" sz="2800" b="1" dirty="0" err="1"/>
              <a:t>listuara</a:t>
            </a:r>
            <a:r>
              <a:rPr lang="en-GB" sz="2800" b="1" dirty="0"/>
              <a:t> </a:t>
            </a:r>
            <a:r>
              <a:rPr lang="en-GB" sz="2800" b="1" dirty="0" err="1"/>
              <a:t>më</a:t>
            </a:r>
            <a:r>
              <a:rPr lang="en-GB" sz="2800" b="1" dirty="0"/>
              <a:t> </a:t>
            </a:r>
            <a:r>
              <a:rPr lang="en-GB" sz="2800" b="1" dirty="0" err="1"/>
              <a:t>poshtë</a:t>
            </a:r>
            <a:r>
              <a:rPr lang="en-GB" sz="2800" b="1" dirty="0"/>
              <a:t>. </a:t>
            </a:r>
            <a:r>
              <a:rPr lang="en-GB" sz="2800" b="1" dirty="0" err="1"/>
              <a:t>Mundohuni</a:t>
            </a:r>
            <a:r>
              <a:rPr lang="en-GB" sz="2800" b="1" dirty="0"/>
              <a:t> </a:t>
            </a:r>
            <a:r>
              <a:rPr lang="en-GB" sz="2800" b="1" dirty="0" err="1"/>
              <a:t>t'i</a:t>
            </a:r>
            <a:r>
              <a:rPr lang="en-GB" sz="2800" b="1" dirty="0"/>
              <a:t> </a:t>
            </a:r>
            <a:r>
              <a:rPr lang="en-GB" sz="2800" b="1" dirty="0" err="1"/>
              <a:t>shqiptoni</a:t>
            </a:r>
            <a:r>
              <a:rPr lang="en-GB" sz="2800" b="1" dirty="0"/>
              <a:t> </a:t>
            </a:r>
            <a:r>
              <a:rPr lang="en-GB" sz="2800" b="1" dirty="0" err="1"/>
              <a:t>të</a:t>
            </a:r>
            <a:r>
              <a:rPr lang="en-GB" sz="2800" b="1" dirty="0"/>
              <a:t> </a:t>
            </a:r>
            <a:r>
              <a:rPr lang="en-GB" sz="2800" b="1" dirty="0" err="1"/>
              <a:t>gjitha</a:t>
            </a:r>
            <a:r>
              <a:rPr lang="en-GB" sz="2800" b="1" dirty="0"/>
              <a:t> </a:t>
            </a:r>
            <a:r>
              <a:rPr lang="en-GB" sz="2800" b="1" dirty="0" err="1"/>
              <a:t>fjalët</a:t>
            </a:r>
            <a:r>
              <a:rPr lang="en-GB" sz="2800" b="1" dirty="0"/>
              <a:t> me </a:t>
            </a:r>
            <a:r>
              <a:rPr lang="en-GB" sz="2800" b="1" dirty="0" err="1"/>
              <a:t>saktësi</a:t>
            </a:r>
            <a:r>
              <a:rPr lang="en-GB" sz="2800" b="1" dirty="0"/>
              <a:t> </a:t>
            </a:r>
            <a:r>
              <a:rPr lang="en-GB" sz="2800" b="1" dirty="0" err="1"/>
              <a:t>për</a:t>
            </a:r>
            <a:r>
              <a:rPr lang="en-GB" sz="2800" b="1" dirty="0"/>
              <a:t> </a:t>
            </a:r>
            <a:r>
              <a:rPr lang="en-GB" sz="2800" b="1" dirty="0" err="1"/>
              <a:t>të</a:t>
            </a:r>
            <a:r>
              <a:rPr lang="en-GB" sz="2800" b="1" dirty="0"/>
              <a:t> </a:t>
            </a:r>
            <a:r>
              <a:rPr lang="en-GB" sz="2800" b="1" dirty="0" err="1"/>
              <a:t>praktikuar</a:t>
            </a:r>
            <a:r>
              <a:rPr lang="en-GB" sz="2800" b="1" dirty="0"/>
              <a:t> </a:t>
            </a:r>
            <a:r>
              <a:rPr lang="en-GB" sz="2800" b="1" dirty="0" err="1"/>
              <a:t>komunikimin</a:t>
            </a:r>
            <a:r>
              <a:rPr lang="en-GB" sz="2800" b="1" dirty="0"/>
              <a:t> e </a:t>
            </a:r>
            <a:r>
              <a:rPr lang="en-GB" sz="2800" b="1" dirty="0" err="1"/>
              <a:t>qartë</a:t>
            </a:r>
            <a:r>
              <a:rPr lang="en-GB" sz="2800" b="1" dirty="0"/>
              <a:t> </a:t>
            </a:r>
            <a:r>
              <a:rPr lang="en-GB" sz="2800" b="1" dirty="0" err="1"/>
              <a:t>dhe</a:t>
            </a:r>
            <a:r>
              <a:rPr lang="en-GB" sz="2800" b="1" dirty="0"/>
              <a:t> </a:t>
            </a:r>
            <a:r>
              <a:rPr lang="en-GB" sz="2800" b="1" dirty="0" err="1"/>
              <a:t>në</a:t>
            </a:r>
            <a:r>
              <a:rPr lang="en-GB" sz="2800" b="1" dirty="0"/>
              <a:t> </a:t>
            </a:r>
            <a:r>
              <a:rPr lang="en-GB" sz="2800" b="1" dirty="0" err="1"/>
              <a:t>mënyrë</a:t>
            </a:r>
            <a:r>
              <a:rPr lang="en-GB" sz="2800" b="1" dirty="0"/>
              <a:t> </a:t>
            </a:r>
            <a:r>
              <a:rPr lang="en-GB" sz="2800" b="1" dirty="0" err="1"/>
              <a:t>bisedore</a:t>
            </a:r>
            <a:r>
              <a:rPr lang="en-GB" sz="2800" b="1" dirty="0"/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5E8830-D740-42C0-A83D-CB63C5FE6054}"/>
              </a:ext>
            </a:extLst>
          </p:cNvPr>
          <p:cNvSpPr txBox="1"/>
          <p:nvPr/>
        </p:nvSpPr>
        <p:spPr>
          <a:xfrm>
            <a:off x="4190998" y="4248169"/>
            <a:ext cx="101584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Truly rural (repeat three times)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10772C-2C31-4885-93D9-2AD785115328}"/>
              </a:ext>
            </a:extLst>
          </p:cNvPr>
          <p:cNvSpPr txBox="1"/>
          <p:nvPr/>
        </p:nvSpPr>
        <p:spPr>
          <a:xfrm>
            <a:off x="4190998" y="5392500"/>
            <a:ext cx="101727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She sells seashells by the seashore, and the shells she sells are surely seashells.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714A09-3012-4D85-BC6E-39B9E7C9540A}"/>
              </a:ext>
            </a:extLst>
          </p:cNvPr>
          <p:cNvSpPr txBox="1"/>
          <p:nvPr/>
        </p:nvSpPr>
        <p:spPr>
          <a:xfrm>
            <a:off x="4190997" y="7153657"/>
            <a:ext cx="101584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The sixth sick sheik’s sixth sheep’s sick,</a:t>
            </a:r>
            <a:br>
              <a:rPr lang="en-GB" sz="3600" dirty="0"/>
            </a:br>
            <a:r>
              <a:rPr lang="en-GB" sz="3600" dirty="0"/>
              <a:t>and the slick sheep </a:t>
            </a:r>
            <a:r>
              <a:rPr lang="en-GB" sz="3600" dirty="0" err="1"/>
              <a:t>sëiftly</a:t>
            </a:r>
            <a:r>
              <a:rPr lang="en-GB" sz="3600" dirty="0"/>
              <a:t> slipped </a:t>
            </a:r>
            <a:r>
              <a:rPr lang="en-GB" sz="3600" dirty="0" err="1"/>
              <a:t>southëard</a:t>
            </a:r>
            <a:r>
              <a:rPr lang="en-GB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29740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320" t="-23320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8762999" y="952500"/>
            <a:ext cx="8816767" cy="8676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85"/>
              </a:lnSpc>
              <a:spcBef>
                <a:spcPct val="0"/>
              </a:spcBef>
            </a:pPr>
            <a:endParaRPr lang="en-US" sz="2775" b="1" dirty="0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3885"/>
              </a:lnSpc>
              <a:spcBef>
                <a:spcPct val="0"/>
              </a:spcBef>
            </a:pPr>
            <a:endParaRPr lang="en-US" sz="2775" b="1" dirty="0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/>
            <a:r>
              <a:rPr lang="en-GB" sz="3200" b="1" dirty="0" err="1">
                <a:solidFill>
                  <a:schemeClr val="bg1"/>
                </a:solidFill>
              </a:rPr>
              <a:t>Për</a:t>
            </a:r>
            <a:r>
              <a:rPr lang="en-GB" sz="3200" b="1" dirty="0">
                <a:solidFill>
                  <a:schemeClr val="bg1"/>
                </a:solidFill>
              </a:rPr>
              <a:t> 7 </a:t>
            </a:r>
            <a:r>
              <a:rPr lang="en-GB" sz="3200" b="1" dirty="0" err="1">
                <a:solidFill>
                  <a:schemeClr val="bg1"/>
                </a:solidFill>
              </a:rPr>
              <a:t>ditë</a:t>
            </a:r>
            <a:r>
              <a:rPr lang="en-GB" sz="3200" b="1" dirty="0">
                <a:solidFill>
                  <a:schemeClr val="bg1"/>
                </a:solidFill>
              </a:rPr>
              <a:t> me </a:t>
            </a:r>
            <a:r>
              <a:rPr lang="en-GB" sz="3200" b="1" dirty="0" err="1">
                <a:solidFill>
                  <a:schemeClr val="bg1"/>
                </a:solidFill>
              </a:rPr>
              <a:t>radhë</a:t>
            </a:r>
            <a:r>
              <a:rPr lang="en-GB" sz="3200" b="1" dirty="0">
                <a:solidFill>
                  <a:schemeClr val="bg1"/>
                </a:solidFill>
              </a:rPr>
              <a:t>, </a:t>
            </a:r>
            <a:r>
              <a:rPr lang="en-GB" sz="3200" b="1" dirty="0" err="1">
                <a:solidFill>
                  <a:schemeClr val="bg1"/>
                </a:solidFill>
              </a:rPr>
              <a:t>mbani</a:t>
            </a:r>
            <a:r>
              <a:rPr lang="en-GB" sz="3200" b="1" dirty="0">
                <a:solidFill>
                  <a:schemeClr val="bg1"/>
                </a:solidFill>
              </a:rPr>
              <a:t> </a:t>
            </a:r>
            <a:r>
              <a:rPr lang="en-GB" sz="3200" b="1" dirty="0" err="1">
                <a:solidFill>
                  <a:schemeClr val="bg1"/>
                </a:solidFill>
              </a:rPr>
              <a:t>një</a:t>
            </a:r>
            <a:r>
              <a:rPr lang="en-GB" sz="3200" b="1" dirty="0">
                <a:solidFill>
                  <a:schemeClr val="bg1"/>
                </a:solidFill>
              </a:rPr>
              <a:t> </a:t>
            </a:r>
            <a:r>
              <a:rPr lang="en-GB" sz="3200" b="1" dirty="0" err="1">
                <a:solidFill>
                  <a:schemeClr val="bg1"/>
                </a:solidFill>
              </a:rPr>
              <a:t>ditar</a:t>
            </a:r>
            <a:r>
              <a:rPr lang="en-GB" sz="3200" b="1" dirty="0">
                <a:solidFill>
                  <a:schemeClr val="bg1"/>
                </a:solidFill>
              </a:rPr>
              <a:t> </a:t>
            </a:r>
            <a:r>
              <a:rPr lang="en-GB" sz="3200" b="1" dirty="0" err="1">
                <a:solidFill>
                  <a:schemeClr val="bg1"/>
                </a:solidFill>
              </a:rPr>
              <a:t>të</a:t>
            </a:r>
            <a:r>
              <a:rPr lang="en-GB" sz="3200" b="1" dirty="0">
                <a:solidFill>
                  <a:schemeClr val="bg1"/>
                </a:solidFill>
              </a:rPr>
              <a:t> </a:t>
            </a:r>
            <a:r>
              <a:rPr lang="en-GB" sz="3200" b="1" dirty="0" err="1">
                <a:solidFill>
                  <a:schemeClr val="bg1"/>
                </a:solidFill>
              </a:rPr>
              <a:t>shkurtër</a:t>
            </a:r>
            <a:r>
              <a:rPr lang="en-GB" sz="3200" b="1" dirty="0">
                <a:solidFill>
                  <a:schemeClr val="bg1"/>
                </a:solidFill>
              </a:rPr>
              <a:t> </a:t>
            </a:r>
            <a:r>
              <a:rPr lang="en-GB" sz="3200" b="1" dirty="0" err="1">
                <a:solidFill>
                  <a:schemeClr val="bg1"/>
                </a:solidFill>
              </a:rPr>
              <a:t>reflektues</a:t>
            </a:r>
            <a:r>
              <a:rPr lang="en-GB" sz="3200" b="1" dirty="0">
                <a:solidFill>
                  <a:schemeClr val="bg1"/>
                </a:solidFill>
              </a:rPr>
              <a:t>. </a:t>
            </a:r>
            <a:r>
              <a:rPr lang="en-GB" sz="3200" b="1" dirty="0" err="1">
                <a:solidFill>
                  <a:schemeClr val="bg1"/>
                </a:solidFill>
              </a:rPr>
              <a:t>Gjatë</a:t>
            </a:r>
            <a:r>
              <a:rPr lang="en-GB" sz="3200" b="1" dirty="0">
                <a:solidFill>
                  <a:schemeClr val="bg1"/>
                </a:solidFill>
              </a:rPr>
              <a:t> </a:t>
            </a:r>
            <a:r>
              <a:rPr lang="en-GB" sz="3200" b="1" dirty="0" err="1">
                <a:solidFill>
                  <a:schemeClr val="bg1"/>
                </a:solidFill>
              </a:rPr>
              <a:t>kësaj</a:t>
            </a:r>
            <a:r>
              <a:rPr lang="en-GB" sz="3200" b="1" dirty="0">
                <a:solidFill>
                  <a:schemeClr val="bg1"/>
                </a:solidFill>
              </a:rPr>
              <a:t> </a:t>
            </a:r>
            <a:r>
              <a:rPr lang="en-GB" sz="3200" b="1" dirty="0" err="1">
                <a:solidFill>
                  <a:schemeClr val="bg1"/>
                </a:solidFill>
              </a:rPr>
              <a:t>periudhe</a:t>
            </a:r>
            <a:r>
              <a:rPr lang="en-GB" sz="3200" b="1" dirty="0">
                <a:solidFill>
                  <a:schemeClr val="bg1"/>
                </a:solidFill>
              </a:rPr>
              <a:t>, </a:t>
            </a:r>
            <a:r>
              <a:rPr lang="en-GB" sz="3200" b="1" dirty="0" err="1">
                <a:solidFill>
                  <a:schemeClr val="bg1"/>
                </a:solidFill>
              </a:rPr>
              <a:t>sigurohuni</a:t>
            </a:r>
            <a:r>
              <a:rPr lang="en-GB" sz="3200" b="1" dirty="0">
                <a:solidFill>
                  <a:schemeClr val="bg1"/>
                </a:solidFill>
              </a:rPr>
              <a:t> </a:t>
            </a:r>
            <a:r>
              <a:rPr lang="en-GB" sz="3200" b="1" dirty="0" err="1">
                <a:solidFill>
                  <a:schemeClr val="bg1"/>
                </a:solidFill>
              </a:rPr>
              <a:t>që</a:t>
            </a:r>
            <a:r>
              <a:rPr lang="en-GB" sz="3200" b="1" dirty="0">
                <a:solidFill>
                  <a:schemeClr val="bg1"/>
                </a:solidFill>
              </a:rPr>
              <a:t> </a:t>
            </a:r>
            <a:r>
              <a:rPr lang="en-GB" sz="3200" b="1" dirty="0" err="1">
                <a:solidFill>
                  <a:schemeClr val="bg1"/>
                </a:solidFill>
              </a:rPr>
              <a:t>të</a:t>
            </a:r>
            <a:r>
              <a:rPr lang="en-GB" sz="3200" b="1" dirty="0">
                <a:solidFill>
                  <a:schemeClr val="bg1"/>
                </a:solidFill>
              </a:rPr>
              <a:t> </a:t>
            </a:r>
            <a:r>
              <a:rPr lang="en-GB" sz="3200" b="1" dirty="0" err="1">
                <a:solidFill>
                  <a:schemeClr val="bg1"/>
                </a:solidFill>
              </a:rPr>
              <a:t>realizoni</a:t>
            </a:r>
            <a:r>
              <a:rPr lang="en-GB" sz="3200" b="1" dirty="0">
                <a:solidFill>
                  <a:schemeClr val="bg1"/>
                </a:solidFill>
              </a:rPr>
              <a:t> </a:t>
            </a:r>
            <a:r>
              <a:rPr lang="en-GB" sz="3200" b="1" dirty="0" err="1">
                <a:solidFill>
                  <a:schemeClr val="bg1"/>
                </a:solidFill>
              </a:rPr>
              <a:t>të</a:t>
            </a:r>
            <a:r>
              <a:rPr lang="en-GB" sz="3200" b="1" dirty="0">
                <a:solidFill>
                  <a:schemeClr val="bg1"/>
                </a:solidFill>
              </a:rPr>
              <a:t> </a:t>
            </a:r>
            <a:r>
              <a:rPr lang="en-GB" sz="3200" b="1" dirty="0" err="1">
                <a:solidFill>
                  <a:schemeClr val="bg1"/>
                </a:solidFill>
              </a:rPr>
              <a:t>paktën</a:t>
            </a:r>
            <a:r>
              <a:rPr lang="en-GB" sz="3200" b="1" dirty="0">
                <a:solidFill>
                  <a:schemeClr val="bg1"/>
                </a:solidFill>
              </a:rPr>
              <a:t> </a:t>
            </a:r>
            <a:r>
              <a:rPr lang="en-GB" sz="3200" b="1" dirty="0" err="1">
                <a:solidFill>
                  <a:schemeClr val="bg1"/>
                </a:solidFill>
              </a:rPr>
              <a:t>një</a:t>
            </a:r>
            <a:r>
              <a:rPr lang="en-GB" sz="3200" b="1" dirty="0">
                <a:solidFill>
                  <a:schemeClr val="bg1"/>
                </a:solidFill>
              </a:rPr>
              <a:t> </a:t>
            </a:r>
            <a:r>
              <a:rPr lang="en-GB" sz="3200" b="1" dirty="0" err="1">
                <a:solidFill>
                  <a:schemeClr val="bg1"/>
                </a:solidFill>
              </a:rPr>
              <a:t>herë</a:t>
            </a:r>
            <a:r>
              <a:rPr lang="en-GB" sz="3200" b="1" dirty="0">
                <a:solidFill>
                  <a:schemeClr val="bg1"/>
                </a:solidFill>
              </a:rPr>
              <a:t> </a:t>
            </a:r>
            <a:r>
              <a:rPr lang="en-GB" sz="3200" b="1" dirty="0" err="1">
                <a:solidFill>
                  <a:schemeClr val="bg1"/>
                </a:solidFill>
              </a:rPr>
              <a:t>secilin</a:t>
            </a:r>
            <a:r>
              <a:rPr lang="en-GB" sz="3200" b="1" dirty="0">
                <a:solidFill>
                  <a:schemeClr val="bg1"/>
                </a:solidFill>
              </a:rPr>
              <a:t> </a:t>
            </a:r>
            <a:r>
              <a:rPr lang="en-GB" sz="3200" b="1" dirty="0" err="1">
                <a:solidFill>
                  <a:schemeClr val="bg1"/>
                </a:solidFill>
              </a:rPr>
              <a:t>nga</a:t>
            </a:r>
            <a:r>
              <a:rPr lang="en-GB" sz="3200" b="1" dirty="0">
                <a:solidFill>
                  <a:schemeClr val="bg1"/>
                </a:solidFill>
              </a:rPr>
              <a:t> </a:t>
            </a:r>
            <a:r>
              <a:rPr lang="en-GB" sz="3200" b="1" dirty="0" err="1">
                <a:solidFill>
                  <a:schemeClr val="bg1"/>
                </a:solidFill>
              </a:rPr>
              <a:t>aktivitetet</a:t>
            </a:r>
            <a:r>
              <a:rPr lang="en-GB" sz="3200" b="1" dirty="0">
                <a:solidFill>
                  <a:schemeClr val="bg1"/>
                </a:solidFill>
              </a:rPr>
              <a:t> e </a:t>
            </a:r>
            <a:r>
              <a:rPr lang="en-GB" sz="3200" b="1" dirty="0" err="1">
                <a:solidFill>
                  <a:schemeClr val="bg1"/>
                </a:solidFill>
              </a:rPr>
              <a:t>mëposhtme</a:t>
            </a:r>
            <a:r>
              <a:rPr lang="en-GB" sz="3200" b="1" dirty="0">
                <a:solidFill>
                  <a:schemeClr val="bg1"/>
                </a:solidFill>
              </a:rPr>
              <a:t>:</a:t>
            </a:r>
          </a:p>
          <a:p>
            <a:pPr algn="ctr"/>
            <a:endParaRPr lang="en-GB" sz="3200" b="1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err="1">
                <a:solidFill>
                  <a:schemeClr val="bg1"/>
                </a:solidFill>
              </a:rPr>
              <a:t>Qëndroni</a:t>
            </a:r>
            <a:r>
              <a:rPr lang="en-GB" sz="2800" dirty="0">
                <a:solidFill>
                  <a:schemeClr val="bg1"/>
                </a:solidFill>
              </a:rPr>
              <a:t> 30 </a:t>
            </a:r>
            <a:r>
              <a:rPr lang="en-GB" sz="2800" dirty="0" err="1">
                <a:solidFill>
                  <a:schemeClr val="bg1"/>
                </a:solidFill>
              </a:rPr>
              <a:t>minuta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në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diell</a:t>
            </a:r>
            <a:r>
              <a:rPr lang="en-GB" sz="2800" dirty="0">
                <a:solidFill>
                  <a:schemeClr val="bg1"/>
                </a:solidFill>
              </a:rPr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err="1">
                <a:solidFill>
                  <a:schemeClr val="bg1"/>
                </a:solidFill>
              </a:rPr>
              <a:t>Flini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në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një</a:t>
            </a:r>
            <a:r>
              <a:rPr lang="en-GB" sz="2800" dirty="0">
                <a:solidFill>
                  <a:schemeClr val="bg1"/>
                </a:solidFill>
              </a:rPr>
              <a:t> ambient </a:t>
            </a:r>
            <a:r>
              <a:rPr lang="en-GB" sz="2800" dirty="0" err="1">
                <a:solidFill>
                  <a:schemeClr val="bg1"/>
                </a:solidFill>
              </a:rPr>
              <a:t>të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pastër</a:t>
            </a:r>
            <a:r>
              <a:rPr lang="en-GB" sz="2800" dirty="0">
                <a:solidFill>
                  <a:schemeClr val="bg1"/>
                </a:solidFill>
              </a:rPr>
              <a:t>, </a:t>
            </a:r>
            <a:r>
              <a:rPr lang="en-GB" sz="2800" dirty="0" err="1">
                <a:solidFill>
                  <a:schemeClr val="bg1"/>
                </a:solidFill>
              </a:rPr>
              <a:t>të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qetë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dhe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të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ajrosur</a:t>
            </a:r>
            <a:r>
              <a:rPr lang="en-GB" sz="2800" dirty="0">
                <a:solidFill>
                  <a:schemeClr val="bg1"/>
                </a:solidFill>
              </a:rPr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err="1">
                <a:solidFill>
                  <a:schemeClr val="bg1"/>
                </a:solidFill>
              </a:rPr>
              <a:t>Kaloni</a:t>
            </a:r>
            <a:r>
              <a:rPr lang="en-GB" sz="2800" dirty="0">
                <a:solidFill>
                  <a:schemeClr val="bg1"/>
                </a:solidFill>
              </a:rPr>
              <a:t> 1 </a:t>
            </a:r>
            <a:r>
              <a:rPr lang="en-GB" sz="2800" dirty="0" err="1">
                <a:solidFill>
                  <a:schemeClr val="bg1"/>
                </a:solidFill>
              </a:rPr>
              <a:t>orë</a:t>
            </a:r>
            <a:r>
              <a:rPr lang="en-GB" sz="2800" dirty="0">
                <a:solidFill>
                  <a:schemeClr val="bg1"/>
                </a:solidFill>
              </a:rPr>
              <a:t> pa </a:t>
            </a:r>
            <a:r>
              <a:rPr lang="en-GB" sz="2800" dirty="0" err="1">
                <a:solidFill>
                  <a:schemeClr val="bg1"/>
                </a:solidFill>
              </a:rPr>
              <a:t>telefon</a:t>
            </a:r>
            <a:r>
              <a:rPr lang="en-GB" sz="2800" dirty="0">
                <a:solidFill>
                  <a:schemeClr val="bg1"/>
                </a:solidFill>
              </a:rPr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err="1">
                <a:solidFill>
                  <a:schemeClr val="bg1"/>
                </a:solidFill>
              </a:rPr>
              <a:t>Dëgjoni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një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këngë</a:t>
            </a:r>
            <a:r>
              <a:rPr lang="en-GB" sz="2800" dirty="0">
                <a:solidFill>
                  <a:schemeClr val="bg1"/>
                </a:solidFill>
              </a:rPr>
              <a:t> pa </a:t>
            </a:r>
            <a:r>
              <a:rPr lang="en-GB" sz="2800" dirty="0" err="1">
                <a:solidFill>
                  <a:schemeClr val="bg1"/>
                </a:solidFill>
              </a:rPr>
              <a:t>bërë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asgjë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tjetër</a:t>
            </a:r>
            <a:r>
              <a:rPr lang="en-GB" sz="2800" dirty="0">
                <a:solidFill>
                  <a:schemeClr val="bg1"/>
                </a:solidFill>
              </a:rPr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err="1">
                <a:solidFill>
                  <a:schemeClr val="bg1"/>
                </a:solidFill>
              </a:rPr>
              <a:t>Shikoni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një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herë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lindjen</a:t>
            </a:r>
            <a:r>
              <a:rPr lang="en-GB" sz="2800" dirty="0">
                <a:solidFill>
                  <a:schemeClr val="bg1"/>
                </a:solidFill>
              </a:rPr>
              <a:t> e </a:t>
            </a:r>
            <a:r>
              <a:rPr lang="en-GB" sz="2800" dirty="0" err="1">
                <a:solidFill>
                  <a:schemeClr val="bg1"/>
                </a:solidFill>
              </a:rPr>
              <a:t>diellit</a:t>
            </a:r>
            <a:r>
              <a:rPr lang="en-GB" sz="2800" dirty="0">
                <a:solidFill>
                  <a:schemeClr val="bg1"/>
                </a:solidFill>
              </a:rPr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err="1">
                <a:solidFill>
                  <a:schemeClr val="bg1"/>
                </a:solidFill>
              </a:rPr>
              <a:t>Shikoni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një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herë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perëndimin</a:t>
            </a:r>
            <a:r>
              <a:rPr lang="en-GB" sz="2800" dirty="0">
                <a:solidFill>
                  <a:schemeClr val="bg1"/>
                </a:solidFill>
              </a:rPr>
              <a:t> e </a:t>
            </a:r>
            <a:r>
              <a:rPr lang="en-GB" sz="2800" dirty="0" err="1">
                <a:solidFill>
                  <a:schemeClr val="bg1"/>
                </a:solidFill>
              </a:rPr>
              <a:t>diellit</a:t>
            </a:r>
            <a:r>
              <a:rPr lang="en-GB" sz="2800" dirty="0">
                <a:solidFill>
                  <a:schemeClr val="bg1"/>
                </a:solidFill>
              </a:rPr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err="1">
                <a:solidFill>
                  <a:schemeClr val="bg1"/>
                </a:solidFill>
              </a:rPr>
              <a:t>Bëni</a:t>
            </a:r>
            <a:r>
              <a:rPr lang="en-GB" sz="2800" dirty="0">
                <a:solidFill>
                  <a:schemeClr val="bg1"/>
                </a:solidFill>
              </a:rPr>
              <a:t> 40 </a:t>
            </a:r>
            <a:r>
              <a:rPr lang="en-GB" sz="2800" dirty="0" err="1">
                <a:solidFill>
                  <a:schemeClr val="bg1"/>
                </a:solidFill>
              </a:rPr>
              <a:t>minuta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ecje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në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natyrë</a:t>
            </a:r>
            <a:r>
              <a:rPr lang="en-GB" sz="2800" dirty="0">
                <a:solidFill>
                  <a:schemeClr val="bg1"/>
                </a:solidFill>
              </a:rPr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err="1">
                <a:solidFill>
                  <a:schemeClr val="bg1"/>
                </a:solidFill>
              </a:rPr>
              <a:t>Provoni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diçka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që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nuk</a:t>
            </a:r>
            <a:r>
              <a:rPr lang="en-GB" sz="2800" dirty="0">
                <a:solidFill>
                  <a:schemeClr val="bg1"/>
                </a:solidFill>
              </a:rPr>
              <a:t> e </a:t>
            </a:r>
            <a:r>
              <a:rPr lang="en-GB" sz="2800" dirty="0" err="1">
                <a:solidFill>
                  <a:schemeClr val="bg1"/>
                </a:solidFill>
              </a:rPr>
              <a:t>keni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bërë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kurrë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më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parë</a:t>
            </a:r>
            <a:r>
              <a:rPr lang="en-GB" sz="2800" dirty="0">
                <a:solidFill>
                  <a:schemeClr val="bg1"/>
                </a:solidFill>
              </a:rPr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err="1">
                <a:solidFill>
                  <a:schemeClr val="bg1"/>
                </a:solidFill>
              </a:rPr>
              <a:t>Zgjidhni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një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rrugë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të</a:t>
            </a:r>
            <a:r>
              <a:rPr lang="en-GB" sz="2800" dirty="0">
                <a:solidFill>
                  <a:schemeClr val="bg1"/>
                </a:solidFill>
              </a:rPr>
              <a:t> re </a:t>
            </a:r>
            <a:r>
              <a:rPr lang="en-GB" sz="2800" dirty="0" err="1">
                <a:solidFill>
                  <a:schemeClr val="bg1"/>
                </a:solidFill>
              </a:rPr>
              <a:t>për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të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shkuar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në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punë</a:t>
            </a:r>
            <a:r>
              <a:rPr lang="en-GB" sz="2800" dirty="0">
                <a:solidFill>
                  <a:schemeClr val="bg1"/>
                </a:solidFill>
              </a:rPr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err="1">
                <a:solidFill>
                  <a:schemeClr val="bg1"/>
                </a:solidFill>
              </a:rPr>
              <a:t>Falënderoni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veten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për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diçka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që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keni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bërë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mirë</a:t>
            </a:r>
            <a:r>
              <a:rPr lang="en-GB" sz="2800" dirty="0">
                <a:solidFill>
                  <a:schemeClr val="bg1"/>
                </a:solidFill>
              </a:rPr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err="1">
                <a:solidFill>
                  <a:schemeClr val="bg1"/>
                </a:solidFill>
              </a:rPr>
              <a:t>Thuaji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dikujt</a:t>
            </a:r>
            <a:r>
              <a:rPr lang="en-GB" sz="2800" dirty="0">
                <a:solidFill>
                  <a:schemeClr val="bg1"/>
                </a:solidFill>
              </a:rPr>
              <a:t> “</a:t>
            </a:r>
            <a:r>
              <a:rPr lang="en-GB" sz="2800" dirty="0" err="1">
                <a:solidFill>
                  <a:schemeClr val="bg1"/>
                </a:solidFill>
              </a:rPr>
              <a:t>të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dua</a:t>
            </a:r>
            <a:r>
              <a:rPr lang="en-GB" sz="2800" dirty="0">
                <a:solidFill>
                  <a:schemeClr val="bg1"/>
                </a:solidFill>
              </a:rPr>
              <a:t>”.</a:t>
            </a:r>
          </a:p>
          <a:p>
            <a:pPr algn="ctr">
              <a:lnSpc>
                <a:spcPts val="3885"/>
              </a:lnSpc>
              <a:spcBef>
                <a:spcPct val="0"/>
              </a:spcBef>
            </a:pPr>
            <a:endParaRPr lang="en-US" sz="2775" dirty="0">
              <a:solidFill>
                <a:schemeClr val="bg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366010" y="-952094"/>
            <a:ext cx="6789420" cy="8229600"/>
          </a:xfrm>
          <a:custGeom>
            <a:avLst/>
            <a:gdLst/>
            <a:ahLst/>
            <a:cxnLst/>
            <a:rect l="l" t="t" r="r" b="b"/>
            <a:pathLst>
              <a:path w="6789420" h="8229600">
                <a:moveTo>
                  <a:pt x="0" y="0"/>
                </a:moveTo>
                <a:lnTo>
                  <a:pt x="6789420" y="0"/>
                </a:lnTo>
                <a:lnTo>
                  <a:pt x="678942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3545226">
            <a:off x="13641162" y="6233771"/>
            <a:ext cx="5877306" cy="8229600"/>
          </a:xfrm>
          <a:custGeom>
            <a:avLst/>
            <a:gdLst/>
            <a:ahLst/>
            <a:cxnLst/>
            <a:rect l="l" t="t" r="r" b="b"/>
            <a:pathLst>
              <a:path w="5877306" h="8229600">
                <a:moveTo>
                  <a:pt x="0" y="0"/>
                </a:moveTo>
                <a:lnTo>
                  <a:pt x="5877306" y="0"/>
                </a:lnTo>
                <a:lnTo>
                  <a:pt x="587730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169684" y="-764000"/>
            <a:ext cx="4820261" cy="5058429"/>
          </a:xfrm>
          <a:custGeom>
            <a:avLst/>
            <a:gdLst/>
            <a:ahLst/>
            <a:cxnLst/>
            <a:rect l="l" t="t" r="r" b="b"/>
            <a:pathLst>
              <a:path w="4820261" h="5058429">
                <a:moveTo>
                  <a:pt x="0" y="0"/>
                </a:moveTo>
                <a:lnTo>
                  <a:pt x="4820261" y="0"/>
                </a:lnTo>
                <a:lnTo>
                  <a:pt x="4820261" y="5058429"/>
                </a:lnTo>
                <a:lnTo>
                  <a:pt x="0" y="50584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638947" y="-1679944"/>
            <a:ext cx="7315200" cy="3359888"/>
          </a:xfrm>
          <a:custGeom>
            <a:avLst/>
            <a:gdLst/>
            <a:ahLst/>
            <a:cxnLst/>
            <a:rect l="l" t="t" r="r" b="b"/>
            <a:pathLst>
              <a:path w="7315200" h="3359888">
                <a:moveTo>
                  <a:pt x="0" y="0"/>
                </a:moveTo>
                <a:lnTo>
                  <a:pt x="7315200" y="0"/>
                </a:lnTo>
                <a:lnTo>
                  <a:pt x="7315200" y="3359888"/>
                </a:lnTo>
                <a:lnTo>
                  <a:pt x="0" y="335988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9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744022" y="7009045"/>
            <a:ext cx="5545443" cy="5933840"/>
          </a:xfrm>
          <a:custGeom>
            <a:avLst/>
            <a:gdLst/>
            <a:ahLst/>
            <a:cxnLst/>
            <a:rect l="l" t="t" r="r" b="b"/>
            <a:pathLst>
              <a:path w="5545443" h="5933840">
                <a:moveTo>
                  <a:pt x="0" y="0"/>
                </a:moveTo>
                <a:lnTo>
                  <a:pt x="5545444" y="0"/>
                </a:lnTo>
                <a:lnTo>
                  <a:pt x="5545444" y="5933840"/>
                </a:lnTo>
                <a:lnTo>
                  <a:pt x="0" y="59338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998159" y="4012621"/>
            <a:ext cx="3545409" cy="3786818"/>
          </a:xfrm>
          <a:custGeom>
            <a:avLst/>
            <a:gdLst/>
            <a:ahLst/>
            <a:cxnLst/>
            <a:rect l="l" t="t" r="r" b="b"/>
            <a:pathLst>
              <a:path w="3545409" h="3786818">
                <a:moveTo>
                  <a:pt x="0" y="0"/>
                </a:moveTo>
                <a:lnTo>
                  <a:pt x="3545409" y="0"/>
                </a:lnTo>
                <a:lnTo>
                  <a:pt x="3545409" y="3786819"/>
                </a:lnTo>
                <a:lnTo>
                  <a:pt x="0" y="378681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423410" y="3766289"/>
            <a:ext cx="10188662" cy="2475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85"/>
              </a:lnSpc>
              <a:spcBef>
                <a:spcPct val="0"/>
              </a:spcBef>
            </a:pPr>
            <a:r>
              <a:rPr lang="en-US" sz="2775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Pse</a:t>
            </a:r>
            <a:r>
              <a:rPr lang="en-US" sz="2775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775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janë</a:t>
            </a:r>
            <a:r>
              <a:rPr lang="en-US" sz="2775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775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të</a:t>
            </a:r>
            <a:r>
              <a:rPr lang="en-US" sz="2775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775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rëndësishme</a:t>
            </a:r>
            <a:r>
              <a:rPr lang="en-US" sz="2775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775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strategjitë</a:t>
            </a:r>
            <a:r>
              <a:rPr lang="en-US" sz="2775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e </a:t>
            </a:r>
            <a:r>
              <a:rPr lang="en-US" sz="2775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mësimdhënies</a:t>
            </a:r>
            <a:r>
              <a:rPr lang="en-US" sz="2775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775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kur</a:t>
            </a:r>
            <a:r>
              <a:rPr lang="en-US" sz="2775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775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ato</a:t>
            </a:r>
            <a:r>
              <a:rPr lang="en-US" sz="2775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775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integrohen</a:t>
            </a:r>
            <a:r>
              <a:rPr lang="en-US" sz="2775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775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në</a:t>
            </a:r>
            <a:r>
              <a:rPr lang="en-US" sz="2775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auditor?</a:t>
            </a:r>
          </a:p>
          <a:p>
            <a:pPr algn="ctr">
              <a:lnSpc>
                <a:spcPts val="3885"/>
              </a:lnSpc>
              <a:spcBef>
                <a:spcPct val="0"/>
              </a:spcBef>
            </a:pPr>
            <a:endParaRPr lang="en-US" sz="2775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3885"/>
              </a:lnSpc>
              <a:spcBef>
                <a:spcPct val="0"/>
              </a:spcBef>
            </a:pPr>
            <a:endParaRPr lang="en-US" sz="2775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3885"/>
              </a:lnSpc>
              <a:spcBef>
                <a:spcPct val="0"/>
              </a:spcBef>
            </a:pPr>
            <a:r>
              <a:rPr lang="en-US" sz="2775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Raste</a:t>
            </a:r>
            <a:r>
              <a:rPr lang="en-US" sz="2775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75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nga</a:t>
            </a:r>
            <a:r>
              <a:rPr lang="en-US" sz="2775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75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praktika</a:t>
            </a:r>
            <a:r>
              <a:rPr lang="en-US" sz="2775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 </a:t>
            </a:r>
            <a:r>
              <a:rPr lang="en-US" sz="2775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përditshme</a:t>
            </a:r>
            <a:r>
              <a:rPr lang="en-US" sz="2775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75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në</a:t>
            </a:r>
            <a:r>
              <a:rPr lang="en-US" sz="277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auditor </a:t>
            </a:r>
            <a:r>
              <a:rPr lang="en-US" sz="2775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dhe</a:t>
            </a:r>
            <a:r>
              <a:rPr lang="en-US" sz="2775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75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shkollë</a:t>
            </a:r>
            <a:endParaRPr lang="en-US" sz="2775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965521" y="1965021"/>
            <a:ext cx="6356958" cy="6356958"/>
          </a:xfrm>
          <a:custGeom>
            <a:avLst/>
            <a:gdLst/>
            <a:ahLst/>
            <a:cxnLst/>
            <a:rect l="l" t="t" r="r" b="b"/>
            <a:pathLst>
              <a:path w="6356958" h="6356958">
                <a:moveTo>
                  <a:pt x="0" y="0"/>
                </a:moveTo>
                <a:lnTo>
                  <a:pt x="6356958" y="0"/>
                </a:lnTo>
                <a:lnTo>
                  <a:pt x="635695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231735" y="4274503"/>
            <a:ext cx="3262213" cy="156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SCAN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789329" y="4274503"/>
            <a:ext cx="3262213" cy="156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SCAN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9159626" cy="17589336"/>
          </a:xfrm>
          <a:custGeom>
            <a:avLst/>
            <a:gdLst/>
            <a:ahLst/>
            <a:cxnLst/>
            <a:rect l="l" t="t" r="r" b="b"/>
            <a:pathLst>
              <a:path w="19159626" h="17589336">
                <a:moveTo>
                  <a:pt x="0" y="0"/>
                </a:moveTo>
                <a:lnTo>
                  <a:pt x="19159626" y="0"/>
                </a:lnTo>
                <a:lnTo>
                  <a:pt x="19159626" y="17589336"/>
                </a:lnTo>
                <a:lnTo>
                  <a:pt x="0" y="175893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2000"/>
            </a:blip>
            <a:stretch>
              <a:fillRect t="-4463" b="-4463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485455" y="3269968"/>
            <a:ext cx="11317089" cy="5164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4"/>
              </a:lnSpc>
              <a:spcBef>
                <a:spcPct val="0"/>
              </a:spcBef>
            </a:pPr>
            <a:r>
              <a:rPr lang="en-US" sz="321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   </a:t>
            </a:r>
          </a:p>
          <a:p>
            <a:pPr algn="ctr">
              <a:lnSpc>
                <a:spcPts val="4494"/>
              </a:lnSpc>
              <a:spcBef>
                <a:spcPct val="0"/>
              </a:spcBef>
            </a:pPr>
            <a:r>
              <a:rPr lang="en-US" sz="321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    </a:t>
            </a:r>
            <a:r>
              <a:rPr lang="en-US" sz="3210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Çdo</a:t>
            </a:r>
            <a:r>
              <a:rPr lang="en-US" sz="321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210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eksperiencë</a:t>
            </a:r>
            <a:r>
              <a:rPr lang="en-US" sz="321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210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ndryshon</a:t>
            </a:r>
            <a:r>
              <a:rPr lang="en-US" sz="321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210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fizikisht</a:t>
            </a:r>
            <a:r>
              <a:rPr lang="en-US" sz="321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210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trurin</a:t>
            </a:r>
            <a:r>
              <a:rPr lang="en-US" sz="321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  <a:p>
            <a:pPr algn="ctr">
              <a:lnSpc>
                <a:spcPts val="4494"/>
              </a:lnSpc>
              <a:spcBef>
                <a:spcPct val="0"/>
              </a:spcBef>
            </a:pPr>
            <a:endParaRPr lang="en-US" sz="3210" b="1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4494"/>
              </a:lnSpc>
              <a:spcBef>
                <a:spcPct val="0"/>
              </a:spcBef>
            </a:pPr>
            <a:r>
              <a:rPr lang="en-US" sz="3210" b="1" dirty="0" err="1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Çdo</a:t>
            </a:r>
            <a:r>
              <a:rPr lang="en-US" sz="3210" b="1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 auditor </a:t>
            </a:r>
            <a:r>
              <a:rPr lang="en-US" sz="3210" b="1" dirty="0" err="1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ndryshon</a:t>
            </a:r>
            <a:r>
              <a:rPr lang="en-US" sz="3210" b="1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10" b="1" dirty="0" err="1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mendjen</a:t>
            </a:r>
            <a:r>
              <a:rPr lang="en-US" sz="3210" b="1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10" b="1" dirty="0" err="1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njerëzore</a:t>
            </a:r>
            <a:r>
              <a:rPr lang="en-US" sz="3210" b="1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ctr">
              <a:lnSpc>
                <a:spcPts val="4494"/>
              </a:lnSpc>
              <a:spcBef>
                <a:spcPct val="0"/>
              </a:spcBef>
            </a:pPr>
            <a:endParaRPr lang="en-US" sz="321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4494"/>
              </a:lnSpc>
              <a:spcBef>
                <a:spcPct val="0"/>
              </a:spcBef>
            </a:pPr>
            <a:r>
              <a:rPr lang="en-US" sz="321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   </a:t>
            </a:r>
            <a:r>
              <a:rPr lang="en-US" sz="321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Neuroplasticiteti</a:t>
            </a:r>
            <a:r>
              <a:rPr lang="en-US" sz="321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1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nuk</a:t>
            </a:r>
            <a:r>
              <a:rPr lang="en-US" sz="321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1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ndodh</a:t>
            </a:r>
            <a:r>
              <a:rPr lang="en-US" sz="321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1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vetëm</a:t>
            </a:r>
            <a:r>
              <a:rPr lang="en-US" sz="321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1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në</a:t>
            </a:r>
            <a:r>
              <a:rPr lang="en-US" sz="321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1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laborator</a:t>
            </a:r>
            <a:r>
              <a:rPr lang="en-US" sz="321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ctr">
              <a:lnSpc>
                <a:spcPts val="4494"/>
              </a:lnSpc>
              <a:spcBef>
                <a:spcPct val="0"/>
              </a:spcBef>
            </a:pPr>
            <a:r>
              <a:rPr lang="en-US" sz="321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Ai </a:t>
            </a:r>
            <a:r>
              <a:rPr lang="en-US" sz="321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ndodh</a:t>
            </a:r>
            <a:r>
              <a:rPr lang="en-US" sz="321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1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çdo</a:t>
            </a:r>
            <a:r>
              <a:rPr lang="en-US" sz="321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1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ditë</a:t>
            </a:r>
            <a:r>
              <a:rPr lang="en-US" sz="321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— </a:t>
            </a:r>
            <a:r>
              <a:rPr lang="en-US" sz="321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në</a:t>
            </a:r>
            <a:r>
              <a:rPr lang="en-US" sz="321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1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mënyrën</a:t>
            </a:r>
            <a:r>
              <a:rPr lang="en-US" sz="321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1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si</a:t>
            </a:r>
            <a:r>
              <a:rPr lang="en-US" sz="321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1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jetojmë</a:t>
            </a:r>
            <a:r>
              <a:rPr lang="en-US" sz="321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321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mendojmë</a:t>
            </a:r>
            <a:r>
              <a:rPr lang="en-US" sz="321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</a:p>
          <a:p>
            <a:pPr algn="ctr">
              <a:lnSpc>
                <a:spcPts val="4494"/>
              </a:lnSpc>
              <a:spcBef>
                <a:spcPct val="0"/>
              </a:spcBef>
            </a:pPr>
            <a:r>
              <a:rPr lang="en-US" sz="321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ndjejmë</a:t>
            </a:r>
            <a:r>
              <a:rPr lang="en-US" sz="321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1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dhe</a:t>
            </a:r>
            <a:r>
              <a:rPr lang="en-US" sz="321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1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lidhemi</a:t>
            </a:r>
            <a:r>
              <a:rPr lang="en-US" sz="321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me </a:t>
            </a:r>
            <a:r>
              <a:rPr lang="en-US" sz="321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botën</a:t>
            </a:r>
            <a:endParaRPr lang="en-US" sz="321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4494"/>
              </a:lnSpc>
              <a:spcBef>
                <a:spcPct val="0"/>
              </a:spcBef>
            </a:pPr>
            <a:endParaRPr lang="en-US" sz="321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9159626" cy="17589336"/>
          </a:xfrm>
          <a:custGeom>
            <a:avLst/>
            <a:gdLst/>
            <a:ahLst/>
            <a:cxnLst/>
            <a:rect l="l" t="t" r="r" b="b"/>
            <a:pathLst>
              <a:path w="19159626" h="17589336">
                <a:moveTo>
                  <a:pt x="0" y="0"/>
                </a:moveTo>
                <a:lnTo>
                  <a:pt x="19159626" y="0"/>
                </a:lnTo>
                <a:lnTo>
                  <a:pt x="19159626" y="17589336"/>
                </a:lnTo>
                <a:lnTo>
                  <a:pt x="0" y="175893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2000"/>
            </a:blip>
            <a:stretch>
              <a:fillRect t="-4463" b="-4463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733800" y="4686300"/>
            <a:ext cx="11317089" cy="1702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4"/>
              </a:lnSpc>
              <a:spcBef>
                <a:spcPct val="0"/>
              </a:spcBef>
            </a:pPr>
            <a:r>
              <a:rPr lang="en-US" sz="321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   </a:t>
            </a:r>
          </a:p>
          <a:p>
            <a:pPr algn="ctr">
              <a:lnSpc>
                <a:spcPts val="4494"/>
              </a:lnSpc>
              <a:spcBef>
                <a:spcPct val="0"/>
              </a:spcBef>
            </a:pPr>
            <a:r>
              <a:rPr lang="en-US" sz="321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    </a:t>
            </a:r>
            <a:r>
              <a:rPr lang="en-US" sz="6600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Faleminderit</a:t>
            </a:r>
            <a:r>
              <a:rPr lang="en-US" sz="66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!</a:t>
            </a:r>
            <a:endParaRPr lang="en-US" sz="660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4494"/>
              </a:lnSpc>
              <a:spcBef>
                <a:spcPct val="0"/>
              </a:spcBef>
            </a:pPr>
            <a:endParaRPr lang="en-US" sz="321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3260146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370</Words>
  <Application>Microsoft Office PowerPoint</Application>
  <PresentationFormat>Custom</PresentationFormat>
  <Paragraphs>74</Paragraphs>
  <Slides>18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32" baseType="lpstr">
      <vt:lpstr>Poppins Italics</vt:lpstr>
      <vt:lpstr>Poppins</vt:lpstr>
      <vt:lpstr>Nunito Sans Condensed Bold Italics</vt:lpstr>
      <vt:lpstr>Agrandir Bold</vt:lpstr>
      <vt:lpstr>Anton</vt:lpstr>
      <vt:lpstr>Canva Sans Bold</vt:lpstr>
      <vt:lpstr>Arturo Bold</vt:lpstr>
      <vt:lpstr>Nunito Sans Condensed Italics</vt:lpstr>
      <vt:lpstr>Calibri</vt:lpstr>
      <vt:lpstr>Arturo</vt:lpstr>
      <vt:lpstr>Arial</vt:lpstr>
      <vt:lpstr>Poppins Bold</vt:lpstr>
      <vt:lpstr>Etna Sans Serif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Efekti Mc Gurk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 POINT</dc:title>
  <dc:creator>User</dc:creator>
  <cp:lastModifiedBy>User</cp:lastModifiedBy>
  <cp:revision>9</cp:revision>
  <dcterms:created xsi:type="dcterms:W3CDTF">2006-08-16T00:00:00Z</dcterms:created>
  <dcterms:modified xsi:type="dcterms:W3CDTF">2026-04-30T09:21:47Z</dcterms:modified>
  <dc:identifier>DAHILWt5Bz8</dc:identifier>
</cp:coreProperties>
</file>